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4" r:id="rId2"/>
    <p:sldMasterId id="2147483676" r:id="rId3"/>
  </p:sldMasterIdLst>
  <p:notesMasterIdLst>
    <p:notesMasterId r:id="rId44"/>
  </p:notesMasterIdLst>
  <p:sldIdLst>
    <p:sldId id="401" r:id="rId4"/>
    <p:sldId id="3131" r:id="rId5"/>
    <p:sldId id="2997" r:id="rId6"/>
    <p:sldId id="2985" r:id="rId7"/>
    <p:sldId id="2984" r:id="rId8"/>
    <p:sldId id="2995" r:id="rId9"/>
    <p:sldId id="3261" r:id="rId10"/>
    <p:sldId id="3007" r:id="rId11"/>
    <p:sldId id="3000" r:id="rId12"/>
    <p:sldId id="3104" r:id="rId13"/>
    <p:sldId id="3130" r:id="rId14"/>
    <p:sldId id="3105" r:id="rId15"/>
    <p:sldId id="3106" r:id="rId16"/>
    <p:sldId id="3107" r:id="rId17"/>
    <p:sldId id="3108" r:id="rId18"/>
    <p:sldId id="3109" r:id="rId19"/>
    <p:sldId id="3027" r:id="rId20"/>
    <p:sldId id="3110" r:id="rId21"/>
    <p:sldId id="3111" r:id="rId22"/>
    <p:sldId id="3058" r:id="rId23"/>
    <p:sldId id="3059" r:id="rId24"/>
    <p:sldId id="3113" r:id="rId25"/>
    <p:sldId id="3098" r:id="rId26"/>
    <p:sldId id="3099" r:id="rId27"/>
    <p:sldId id="3068" r:id="rId28"/>
    <p:sldId id="3069" r:id="rId29"/>
    <p:sldId id="3100" r:id="rId30"/>
    <p:sldId id="3062" r:id="rId31"/>
    <p:sldId id="3008" r:id="rId32"/>
    <p:sldId id="2987" r:id="rId33"/>
    <p:sldId id="3121" r:id="rId34"/>
    <p:sldId id="3045" r:id="rId35"/>
    <p:sldId id="3119" r:id="rId36"/>
    <p:sldId id="3057" r:id="rId37"/>
    <p:sldId id="3262" r:id="rId38"/>
    <p:sldId id="3009" r:id="rId39"/>
    <p:sldId id="2983" r:id="rId40"/>
    <p:sldId id="3037" r:id="rId41"/>
    <p:sldId id="3263" r:id="rId42"/>
    <p:sldId id="30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6A"/>
    <a:srgbClr val="69696A"/>
    <a:srgbClr val="C00000"/>
    <a:srgbClr val="B05C30"/>
    <a:srgbClr val="009A5D"/>
    <a:srgbClr val="EEEADE"/>
    <a:srgbClr val="B3D398"/>
    <a:srgbClr val="FFE990"/>
    <a:srgbClr val="FFFFFF"/>
    <a:srgbClr val="CCC2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22"/>
    <p:restoredTop sz="94664"/>
  </p:normalViewPr>
  <p:slideViewPr>
    <p:cSldViewPr snapToGrid="0" snapToObjects="1">
      <p:cViewPr varScale="1">
        <p:scale>
          <a:sx n="66" d="100"/>
          <a:sy n="66" d="100"/>
        </p:scale>
        <p:origin x="42" y="762"/>
      </p:cViewPr>
      <p:guideLst>
        <p:guide orient="horz" pos="30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13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95D4C-C8AC-4635-9352-4E0CF155800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8D0207C-2EFE-4D91-8B11-40AB8D9E4C23}">
      <dgm:prSet/>
      <dgm:spPr/>
      <dgm:t>
        <a:bodyPr/>
        <a:lstStyle/>
        <a:p>
          <a:r>
            <a:rPr lang="en-US" dirty="0"/>
            <a:t>A </a:t>
          </a:r>
          <a:r>
            <a:rPr lang="en-US" b="1" dirty="0"/>
            <a:t>BIG PROBLEM </a:t>
          </a:r>
          <a:r>
            <a:rPr lang="en-US" dirty="0"/>
            <a:t>THAT CAN USE YOUR HELP</a:t>
          </a:r>
        </a:p>
      </dgm:t>
    </dgm:pt>
    <dgm:pt modelId="{34C2963C-6745-46DB-9F1B-D60373F3078D}" type="parTrans" cxnId="{CF615190-5352-477F-8AB4-4AF482741F25}">
      <dgm:prSet/>
      <dgm:spPr/>
      <dgm:t>
        <a:bodyPr/>
        <a:lstStyle/>
        <a:p>
          <a:endParaRPr lang="en-US"/>
        </a:p>
      </dgm:t>
    </dgm:pt>
    <dgm:pt modelId="{AE568178-EBDA-4E57-B7E3-A6A044CC98C1}" type="sibTrans" cxnId="{CF615190-5352-477F-8AB4-4AF482741F25}">
      <dgm:prSet/>
      <dgm:spPr/>
      <dgm:t>
        <a:bodyPr/>
        <a:lstStyle/>
        <a:p>
          <a:endParaRPr lang="en-US"/>
        </a:p>
      </dgm:t>
    </dgm:pt>
    <dgm:pt modelId="{73EA5069-95A2-4AFF-9E27-95AA337E293C}">
      <dgm:prSet/>
      <dgm:spPr/>
      <dgm:t>
        <a:bodyPr/>
        <a:lstStyle/>
        <a:p>
          <a:r>
            <a:rPr lang="en-US" dirty="0"/>
            <a:t>BY HAVING</a:t>
          </a:r>
          <a:r>
            <a:rPr lang="en-US" b="1" dirty="0"/>
            <a:t> EMPATHY </a:t>
          </a:r>
          <a:r>
            <a:rPr lang="en-US" dirty="0"/>
            <a:t>FOR A GROUP OF PEOPLE</a:t>
          </a:r>
        </a:p>
      </dgm:t>
    </dgm:pt>
    <dgm:pt modelId="{9F306A9D-B2FB-4A80-B06C-704B2C80AE77}" type="parTrans" cxnId="{1D2E0699-28A3-452F-9021-5350D7227F63}">
      <dgm:prSet/>
      <dgm:spPr/>
      <dgm:t>
        <a:bodyPr/>
        <a:lstStyle/>
        <a:p>
          <a:endParaRPr lang="en-US"/>
        </a:p>
      </dgm:t>
    </dgm:pt>
    <dgm:pt modelId="{5FA30BFD-6204-4AB3-ABCA-ADA03C1F8895}" type="sibTrans" cxnId="{1D2E0699-28A3-452F-9021-5350D7227F63}">
      <dgm:prSet/>
      <dgm:spPr/>
      <dgm:t>
        <a:bodyPr/>
        <a:lstStyle/>
        <a:p>
          <a:endParaRPr lang="en-US"/>
        </a:p>
      </dgm:t>
    </dgm:pt>
    <dgm:pt modelId="{0D3CE22C-57D3-45C1-A9FC-0C18730DF4C7}">
      <dgm:prSet/>
      <dgm:spPr/>
      <dgm:t>
        <a:bodyPr/>
        <a:lstStyle/>
        <a:p>
          <a:r>
            <a:rPr lang="en-US" dirty="0"/>
            <a:t>THAT ARE </a:t>
          </a:r>
          <a:r>
            <a:rPr lang="en-US" b="1" dirty="0"/>
            <a:t>SUFFERING</a:t>
          </a:r>
          <a:endParaRPr lang="en-US" dirty="0"/>
        </a:p>
      </dgm:t>
    </dgm:pt>
    <dgm:pt modelId="{4C40C9EC-691D-460F-902A-76BEB6B5F896}" type="parTrans" cxnId="{DF047202-D608-438D-AE62-EF71294595F8}">
      <dgm:prSet/>
      <dgm:spPr/>
      <dgm:t>
        <a:bodyPr/>
        <a:lstStyle/>
        <a:p>
          <a:endParaRPr lang="en-US"/>
        </a:p>
      </dgm:t>
    </dgm:pt>
    <dgm:pt modelId="{1676E084-2B93-4C2B-8E27-30D46B32E319}" type="sibTrans" cxnId="{DF047202-D608-438D-AE62-EF71294595F8}">
      <dgm:prSet/>
      <dgm:spPr/>
      <dgm:t>
        <a:bodyPr/>
        <a:lstStyle/>
        <a:p>
          <a:endParaRPr lang="en-US"/>
        </a:p>
      </dgm:t>
    </dgm:pt>
    <dgm:pt modelId="{E06B159F-6DB6-4137-A126-BA51F0BE5313}">
      <dgm:prSet/>
      <dgm:spPr/>
      <dgm:t>
        <a:bodyPr/>
        <a:lstStyle/>
        <a:p>
          <a:r>
            <a:rPr lang="en-US" dirty="0"/>
            <a:t>AND</a:t>
          </a:r>
          <a:r>
            <a:rPr lang="en-US" b="1" dirty="0"/>
            <a:t> WHAT YOU KNOW CAN HELP </a:t>
          </a:r>
          <a:r>
            <a:rPr lang="en-US" dirty="0"/>
            <a:t>THEM</a:t>
          </a:r>
        </a:p>
      </dgm:t>
    </dgm:pt>
    <dgm:pt modelId="{B578837F-C03A-4098-941F-5C603ABDA8B5}" type="parTrans" cxnId="{827753A7-286F-47BC-935B-4D0669E4B963}">
      <dgm:prSet/>
      <dgm:spPr/>
      <dgm:t>
        <a:bodyPr/>
        <a:lstStyle/>
        <a:p>
          <a:endParaRPr lang="en-US"/>
        </a:p>
      </dgm:t>
    </dgm:pt>
    <dgm:pt modelId="{A851FD01-D1C6-4DEA-8BDF-7F72880D49C1}" type="sibTrans" cxnId="{827753A7-286F-47BC-935B-4D0669E4B963}">
      <dgm:prSet/>
      <dgm:spPr/>
      <dgm:t>
        <a:bodyPr/>
        <a:lstStyle/>
        <a:p>
          <a:endParaRPr lang="en-US"/>
        </a:p>
      </dgm:t>
    </dgm:pt>
    <dgm:pt modelId="{0FDC59B9-FB91-4C94-9DF6-3E9B1F9610D4}" type="pres">
      <dgm:prSet presAssocID="{70595D4C-C8AC-4635-9352-4E0CF1558000}" presName="root" presStyleCnt="0">
        <dgm:presLayoutVars>
          <dgm:dir/>
          <dgm:resizeHandles val="exact"/>
        </dgm:presLayoutVars>
      </dgm:prSet>
      <dgm:spPr/>
    </dgm:pt>
    <dgm:pt modelId="{D017FA77-8662-4D9C-85F3-420B733166A7}" type="pres">
      <dgm:prSet presAssocID="{70595D4C-C8AC-4635-9352-4E0CF1558000}" presName="container" presStyleCnt="0">
        <dgm:presLayoutVars>
          <dgm:dir/>
          <dgm:resizeHandles val="exact"/>
        </dgm:presLayoutVars>
      </dgm:prSet>
      <dgm:spPr/>
    </dgm:pt>
    <dgm:pt modelId="{FDA4AD74-72A6-41B2-898B-4A3FD1FE7255}" type="pres">
      <dgm:prSet presAssocID="{18D0207C-2EFE-4D91-8B11-40AB8D9E4C23}" presName="compNode" presStyleCnt="0"/>
      <dgm:spPr/>
    </dgm:pt>
    <dgm:pt modelId="{30DC8ACD-9446-4081-AAC3-8581F02C31AB}" type="pres">
      <dgm:prSet presAssocID="{18D0207C-2EFE-4D91-8B11-40AB8D9E4C23}" presName="iconBgRect" presStyleLbl="bgShp" presStyleIdx="0" presStyleCnt="4"/>
      <dgm:spPr/>
    </dgm:pt>
    <dgm:pt modelId="{78525D57-71EA-4728-8EC5-50A7325F29DB}" type="pres">
      <dgm:prSet presAssocID="{18D0207C-2EFE-4D91-8B11-40AB8D9E4C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181E428-4A7D-49D3-8523-096D5DDF9484}" type="pres">
      <dgm:prSet presAssocID="{18D0207C-2EFE-4D91-8B11-40AB8D9E4C23}" presName="spaceRect" presStyleCnt="0"/>
      <dgm:spPr/>
    </dgm:pt>
    <dgm:pt modelId="{81737411-2855-4446-83F8-B3E95F4970A9}" type="pres">
      <dgm:prSet presAssocID="{18D0207C-2EFE-4D91-8B11-40AB8D9E4C23}" presName="textRect" presStyleLbl="revTx" presStyleIdx="0" presStyleCnt="4">
        <dgm:presLayoutVars>
          <dgm:chMax val="1"/>
          <dgm:chPref val="1"/>
        </dgm:presLayoutVars>
      </dgm:prSet>
      <dgm:spPr/>
    </dgm:pt>
    <dgm:pt modelId="{FA6B763D-E532-47E3-B379-9869AB16C31A}" type="pres">
      <dgm:prSet presAssocID="{AE568178-EBDA-4E57-B7E3-A6A044CC98C1}" presName="sibTrans" presStyleLbl="sibTrans2D1" presStyleIdx="0" presStyleCnt="0"/>
      <dgm:spPr/>
    </dgm:pt>
    <dgm:pt modelId="{E2D18789-23A0-4B0C-AFD9-2CA7E90CA068}" type="pres">
      <dgm:prSet presAssocID="{73EA5069-95A2-4AFF-9E27-95AA337E293C}" presName="compNode" presStyleCnt="0"/>
      <dgm:spPr/>
    </dgm:pt>
    <dgm:pt modelId="{0BE15407-7D38-4AB4-9E16-26480D968926}" type="pres">
      <dgm:prSet presAssocID="{73EA5069-95A2-4AFF-9E27-95AA337E293C}" presName="iconBgRect" presStyleLbl="bgShp" presStyleIdx="1" presStyleCnt="4"/>
      <dgm:spPr/>
    </dgm:pt>
    <dgm:pt modelId="{23D3F0C5-EF9D-4EA2-9E8C-0A71A2658FF3}" type="pres">
      <dgm:prSet presAssocID="{73EA5069-95A2-4AFF-9E27-95AA337E29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2EF18D6-32E8-4249-A024-4F8E0E333A53}" type="pres">
      <dgm:prSet presAssocID="{73EA5069-95A2-4AFF-9E27-95AA337E293C}" presName="spaceRect" presStyleCnt="0"/>
      <dgm:spPr/>
    </dgm:pt>
    <dgm:pt modelId="{2C778151-FA96-43CD-BCE3-1706644EDE01}" type="pres">
      <dgm:prSet presAssocID="{73EA5069-95A2-4AFF-9E27-95AA337E293C}" presName="textRect" presStyleLbl="revTx" presStyleIdx="1" presStyleCnt="4">
        <dgm:presLayoutVars>
          <dgm:chMax val="1"/>
          <dgm:chPref val="1"/>
        </dgm:presLayoutVars>
      </dgm:prSet>
      <dgm:spPr/>
    </dgm:pt>
    <dgm:pt modelId="{8C8696AA-DD65-4265-8348-79C94A01EE8C}" type="pres">
      <dgm:prSet presAssocID="{5FA30BFD-6204-4AB3-ABCA-ADA03C1F8895}" presName="sibTrans" presStyleLbl="sibTrans2D1" presStyleIdx="0" presStyleCnt="0"/>
      <dgm:spPr/>
    </dgm:pt>
    <dgm:pt modelId="{FF105B8A-11DE-4EDC-9AC8-A35B4E463B0F}" type="pres">
      <dgm:prSet presAssocID="{0D3CE22C-57D3-45C1-A9FC-0C18730DF4C7}" presName="compNode" presStyleCnt="0"/>
      <dgm:spPr/>
    </dgm:pt>
    <dgm:pt modelId="{1DC45CB5-631A-48EB-8344-B809B9C815C0}" type="pres">
      <dgm:prSet presAssocID="{0D3CE22C-57D3-45C1-A9FC-0C18730DF4C7}" presName="iconBgRect" presStyleLbl="bgShp" presStyleIdx="2" presStyleCnt="4"/>
      <dgm:spPr/>
    </dgm:pt>
    <dgm:pt modelId="{B672E4EB-D64C-4BDE-91A8-5C19B6713E03}" type="pres">
      <dgm:prSet presAssocID="{0D3CE22C-57D3-45C1-A9FC-0C18730DF4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A49B56A-6BE5-41EF-AFA0-326B2FB0744E}" type="pres">
      <dgm:prSet presAssocID="{0D3CE22C-57D3-45C1-A9FC-0C18730DF4C7}" presName="spaceRect" presStyleCnt="0"/>
      <dgm:spPr/>
    </dgm:pt>
    <dgm:pt modelId="{5A37C829-008B-42E5-8D38-458DDCAD75E7}" type="pres">
      <dgm:prSet presAssocID="{0D3CE22C-57D3-45C1-A9FC-0C18730DF4C7}" presName="textRect" presStyleLbl="revTx" presStyleIdx="2" presStyleCnt="4">
        <dgm:presLayoutVars>
          <dgm:chMax val="1"/>
          <dgm:chPref val="1"/>
        </dgm:presLayoutVars>
      </dgm:prSet>
      <dgm:spPr/>
    </dgm:pt>
    <dgm:pt modelId="{9604B64D-6831-436F-8C2A-01C29A31ABA4}" type="pres">
      <dgm:prSet presAssocID="{1676E084-2B93-4C2B-8E27-30D46B32E319}" presName="sibTrans" presStyleLbl="sibTrans2D1" presStyleIdx="0" presStyleCnt="0"/>
      <dgm:spPr/>
    </dgm:pt>
    <dgm:pt modelId="{8B336E88-F075-4016-9587-424B552E4BE3}" type="pres">
      <dgm:prSet presAssocID="{E06B159F-6DB6-4137-A126-BA51F0BE5313}" presName="compNode" presStyleCnt="0"/>
      <dgm:spPr/>
    </dgm:pt>
    <dgm:pt modelId="{073ABA72-8366-41C6-915A-2F0A388D1C83}" type="pres">
      <dgm:prSet presAssocID="{E06B159F-6DB6-4137-A126-BA51F0BE5313}" presName="iconBgRect" presStyleLbl="bgShp" presStyleIdx="3" presStyleCnt="4"/>
      <dgm:spPr/>
    </dgm:pt>
    <dgm:pt modelId="{42693EA0-FE16-4857-A60F-80B61C868A76}" type="pres">
      <dgm:prSet presAssocID="{E06B159F-6DB6-4137-A126-BA51F0BE53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0E34964-4071-4AFD-A37C-80C76AA865BB}" type="pres">
      <dgm:prSet presAssocID="{E06B159F-6DB6-4137-A126-BA51F0BE5313}" presName="spaceRect" presStyleCnt="0"/>
      <dgm:spPr/>
    </dgm:pt>
    <dgm:pt modelId="{DCB31751-EF7B-4608-A7EF-BC404FCFA8B1}" type="pres">
      <dgm:prSet presAssocID="{E06B159F-6DB6-4137-A126-BA51F0BE531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F047202-D608-438D-AE62-EF71294595F8}" srcId="{70595D4C-C8AC-4635-9352-4E0CF1558000}" destId="{0D3CE22C-57D3-45C1-A9FC-0C18730DF4C7}" srcOrd="2" destOrd="0" parTransId="{4C40C9EC-691D-460F-902A-76BEB6B5F896}" sibTransId="{1676E084-2B93-4C2B-8E27-30D46B32E319}"/>
    <dgm:cxn modelId="{023AC53F-7705-4660-B4E1-AAB2FEA90FED}" type="presOf" srcId="{18D0207C-2EFE-4D91-8B11-40AB8D9E4C23}" destId="{81737411-2855-4446-83F8-B3E95F4970A9}" srcOrd="0" destOrd="0" presId="urn:microsoft.com/office/officeart/2018/2/layout/IconCircleList"/>
    <dgm:cxn modelId="{678F5464-CB4A-43A6-8F0B-20A93C61CDA7}" type="presOf" srcId="{5FA30BFD-6204-4AB3-ABCA-ADA03C1F8895}" destId="{8C8696AA-DD65-4265-8348-79C94A01EE8C}" srcOrd="0" destOrd="0" presId="urn:microsoft.com/office/officeart/2018/2/layout/IconCircleList"/>
    <dgm:cxn modelId="{9813D54B-465C-4BCE-83F8-F560C4840B8A}" type="presOf" srcId="{E06B159F-6DB6-4137-A126-BA51F0BE5313}" destId="{DCB31751-EF7B-4608-A7EF-BC404FCFA8B1}" srcOrd="0" destOrd="0" presId="urn:microsoft.com/office/officeart/2018/2/layout/IconCircleList"/>
    <dgm:cxn modelId="{FED0A46D-83C7-42CD-847A-FECAF565DDCD}" type="presOf" srcId="{73EA5069-95A2-4AFF-9E27-95AA337E293C}" destId="{2C778151-FA96-43CD-BCE3-1706644EDE01}" srcOrd="0" destOrd="0" presId="urn:microsoft.com/office/officeart/2018/2/layout/IconCircleList"/>
    <dgm:cxn modelId="{20237C78-4A0C-4A7B-85B7-9B828D2FFE0D}" type="presOf" srcId="{1676E084-2B93-4C2B-8E27-30D46B32E319}" destId="{9604B64D-6831-436F-8C2A-01C29A31ABA4}" srcOrd="0" destOrd="0" presId="urn:microsoft.com/office/officeart/2018/2/layout/IconCircleList"/>
    <dgm:cxn modelId="{2CD75B7D-51B0-403A-A6D7-70E10FF7B54F}" type="presOf" srcId="{AE568178-EBDA-4E57-B7E3-A6A044CC98C1}" destId="{FA6B763D-E532-47E3-B379-9869AB16C31A}" srcOrd="0" destOrd="0" presId="urn:microsoft.com/office/officeart/2018/2/layout/IconCircleList"/>
    <dgm:cxn modelId="{CF615190-5352-477F-8AB4-4AF482741F25}" srcId="{70595D4C-C8AC-4635-9352-4E0CF1558000}" destId="{18D0207C-2EFE-4D91-8B11-40AB8D9E4C23}" srcOrd="0" destOrd="0" parTransId="{34C2963C-6745-46DB-9F1B-D60373F3078D}" sibTransId="{AE568178-EBDA-4E57-B7E3-A6A044CC98C1}"/>
    <dgm:cxn modelId="{1D2E0699-28A3-452F-9021-5350D7227F63}" srcId="{70595D4C-C8AC-4635-9352-4E0CF1558000}" destId="{73EA5069-95A2-4AFF-9E27-95AA337E293C}" srcOrd="1" destOrd="0" parTransId="{9F306A9D-B2FB-4A80-B06C-704B2C80AE77}" sibTransId="{5FA30BFD-6204-4AB3-ABCA-ADA03C1F8895}"/>
    <dgm:cxn modelId="{827753A7-286F-47BC-935B-4D0669E4B963}" srcId="{70595D4C-C8AC-4635-9352-4E0CF1558000}" destId="{E06B159F-6DB6-4137-A126-BA51F0BE5313}" srcOrd="3" destOrd="0" parTransId="{B578837F-C03A-4098-941F-5C603ABDA8B5}" sibTransId="{A851FD01-D1C6-4DEA-8BDF-7F72880D49C1}"/>
    <dgm:cxn modelId="{B5BD10C4-4B0C-4E60-990A-81D2320671BF}" type="presOf" srcId="{0D3CE22C-57D3-45C1-A9FC-0C18730DF4C7}" destId="{5A37C829-008B-42E5-8D38-458DDCAD75E7}" srcOrd="0" destOrd="0" presId="urn:microsoft.com/office/officeart/2018/2/layout/IconCircleList"/>
    <dgm:cxn modelId="{272F04FE-8E69-4214-8787-B97DBD24E206}" type="presOf" srcId="{70595D4C-C8AC-4635-9352-4E0CF1558000}" destId="{0FDC59B9-FB91-4C94-9DF6-3E9B1F9610D4}" srcOrd="0" destOrd="0" presId="urn:microsoft.com/office/officeart/2018/2/layout/IconCircleList"/>
    <dgm:cxn modelId="{58AB748E-CFBE-4B34-9CE6-2EDEEBE992FF}" type="presParOf" srcId="{0FDC59B9-FB91-4C94-9DF6-3E9B1F9610D4}" destId="{D017FA77-8662-4D9C-85F3-420B733166A7}" srcOrd="0" destOrd="0" presId="urn:microsoft.com/office/officeart/2018/2/layout/IconCircleList"/>
    <dgm:cxn modelId="{9E5D738B-FE8E-49A8-BD3D-A177F6E31D5A}" type="presParOf" srcId="{D017FA77-8662-4D9C-85F3-420B733166A7}" destId="{FDA4AD74-72A6-41B2-898B-4A3FD1FE7255}" srcOrd="0" destOrd="0" presId="urn:microsoft.com/office/officeart/2018/2/layout/IconCircleList"/>
    <dgm:cxn modelId="{8F5D5848-76D6-404B-951B-E7D6A1A586C2}" type="presParOf" srcId="{FDA4AD74-72A6-41B2-898B-4A3FD1FE7255}" destId="{30DC8ACD-9446-4081-AAC3-8581F02C31AB}" srcOrd="0" destOrd="0" presId="urn:microsoft.com/office/officeart/2018/2/layout/IconCircleList"/>
    <dgm:cxn modelId="{4A23FB8B-19B4-4F1E-93B4-4BF5382FE801}" type="presParOf" srcId="{FDA4AD74-72A6-41B2-898B-4A3FD1FE7255}" destId="{78525D57-71EA-4728-8EC5-50A7325F29DB}" srcOrd="1" destOrd="0" presId="urn:microsoft.com/office/officeart/2018/2/layout/IconCircleList"/>
    <dgm:cxn modelId="{D871D5E5-8BEC-4C02-AC43-9B80E02F476C}" type="presParOf" srcId="{FDA4AD74-72A6-41B2-898B-4A3FD1FE7255}" destId="{2181E428-4A7D-49D3-8523-096D5DDF9484}" srcOrd="2" destOrd="0" presId="urn:microsoft.com/office/officeart/2018/2/layout/IconCircleList"/>
    <dgm:cxn modelId="{72258476-CAEF-4E46-BD7A-AF937AA5F699}" type="presParOf" srcId="{FDA4AD74-72A6-41B2-898B-4A3FD1FE7255}" destId="{81737411-2855-4446-83F8-B3E95F4970A9}" srcOrd="3" destOrd="0" presId="urn:microsoft.com/office/officeart/2018/2/layout/IconCircleList"/>
    <dgm:cxn modelId="{319679B7-238B-43F6-B274-E0F17F169602}" type="presParOf" srcId="{D017FA77-8662-4D9C-85F3-420B733166A7}" destId="{FA6B763D-E532-47E3-B379-9869AB16C31A}" srcOrd="1" destOrd="0" presId="urn:microsoft.com/office/officeart/2018/2/layout/IconCircleList"/>
    <dgm:cxn modelId="{5E20FD6D-6824-499E-AAFF-6B9260208885}" type="presParOf" srcId="{D017FA77-8662-4D9C-85F3-420B733166A7}" destId="{E2D18789-23A0-4B0C-AFD9-2CA7E90CA068}" srcOrd="2" destOrd="0" presId="urn:microsoft.com/office/officeart/2018/2/layout/IconCircleList"/>
    <dgm:cxn modelId="{F8FCD42C-8EDA-4C19-8264-B20E45B3C0D6}" type="presParOf" srcId="{E2D18789-23A0-4B0C-AFD9-2CA7E90CA068}" destId="{0BE15407-7D38-4AB4-9E16-26480D968926}" srcOrd="0" destOrd="0" presId="urn:microsoft.com/office/officeart/2018/2/layout/IconCircleList"/>
    <dgm:cxn modelId="{466E4EC7-E8FA-4DC7-B571-27C462639D37}" type="presParOf" srcId="{E2D18789-23A0-4B0C-AFD9-2CA7E90CA068}" destId="{23D3F0C5-EF9D-4EA2-9E8C-0A71A2658FF3}" srcOrd="1" destOrd="0" presId="urn:microsoft.com/office/officeart/2018/2/layout/IconCircleList"/>
    <dgm:cxn modelId="{8BE01145-1D52-4F50-8344-3F601693F1D4}" type="presParOf" srcId="{E2D18789-23A0-4B0C-AFD9-2CA7E90CA068}" destId="{62EF18D6-32E8-4249-A024-4F8E0E333A53}" srcOrd="2" destOrd="0" presId="urn:microsoft.com/office/officeart/2018/2/layout/IconCircleList"/>
    <dgm:cxn modelId="{F877B75D-7CD1-4D9A-B586-B9B412D65D17}" type="presParOf" srcId="{E2D18789-23A0-4B0C-AFD9-2CA7E90CA068}" destId="{2C778151-FA96-43CD-BCE3-1706644EDE01}" srcOrd="3" destOrd="0" presId="urn:microsoft.com/office/officeart/2018/2/layout/IconCircleList"/>
    <dgm:cxn modelId="{B52167E1-F5C2-4400-BE91-0369CE64A9BE}" type="presParOf" srcId="{D017FA77-8662-4D9C-85F3-420B733166A7}" destId="{8C8696AA-DD65-4265-8348-79C94A01EE8C}" srcOrd="3" destOrd="0" presId="urn:microsoft.com/office/officeart/2018/2/layout/IconCircleList"/>
    <dgm:cxn modelId="{215EC5CD-4BC1-4D97-B3F2-056FE57C63BB}" type="presParOf" srcId="{D017FA77-8662-4D9C-85F3-420B733166A7}" destId="{FF105B8A-11DE-4EDC-9AC8-A35B4E463B0F}" srcOrd="4" destOrd="0" presId="urn:microsoft.com/office/officeart/2018/2/layout/IconCircleList"/>
    <dgm:cxn modelId="{3C5729B9-57ED-47BE-9119-5CD015B0392D}" type="presParOf" srcId="{FF105B8A-11DE-4EDC-9AC8-A35B4E463B0F}" destId="{1DC45CB5-631A-48EB-8344-B809B9C815C0}" srcOrd="0" destOrd="0" presId="urn:microsoft.com/office/officeart/2018/2/layout/IconCircleList"/>
    <dgm:cxn modelId="{206CA152-5355-44B5-8F9B-E5094A52B32B}" type="presParOf" srcId="{FF105B8A-11DE-4EDC-9AC8-A35B4E463B0F}" destId="{B672E4EB-D64C-4BDE-91A8-5C19B6713E03}" srcOrd="1" destOrd="0" presId="urn:microsoft.com/office/officeart/2018/2/layout/IconCircleList"/>
    <dgm:cxn modelId="{B078D2FD-0211-4777-988C-98D6F5624201}" type="presParOf" srcId="{FF105B8A-11DE-4EDC-9AC8-A35B4E463B0F}" destId="{9A49B56A-6BE5-41EF-AFA0-326B2FB0744E}" srcOrd="2" destOrd="0" presId="urn:microsoft.com/office/officeart/2018/2/layout/IconCircleList"/>
    <dgm:cxn modelId="{9DD86E7A-EFE8-497C-803A-49B6FABFCE1F}" type="presParOf" srcId="{FF105B8A-11DE-4EDC-9AC8-A35B4E463B0F}" destId="{5A37C829-008B-42E5-8D38-458DDCAD75E7}" srcOrd="3" destOrd="0" presId="urn:microsoft.com/office/officeart/2018/2/layout/IconCircleList"/>
    <dgm:cxn modelId="{0517DCC5-CBAC-40BB-9245-B3233721F44E}" type="presParOf" srcId="{D017FA77-8662-4D9C-85F3-420B733166A7}" destId="{9604B64D-6831-436F-8C2A-01C29A31ABA4}" srcOrd="5" destOrd="0" presId="urn:microsoft.com/office/officeart/2018/2/layout/IconCircleList"/>
    <dgm:cxn modelId="{8FE70285-7AAE-4DF0-815F-E6FF876769F1}" type="presParOf" srcId="{D017FA77-8662-4D9C-85F3-420B733166A7}" destId="{8B336E88-F075-4016-9587-424B552E4BE3}" srcOrd="6" destOrd="0" presId="urn:microsoft.com/office/officeart/2018/2/layout/IconCircleList"/>
    <dgm:cxn modelId="{4800AAEE-99CB-4C02-95EF-D9ADCF05BDFE}" type="presParOf" srcId="{8B336E88-F075-4016-9587-424B552E4BE3}" destId="{073ABA72-8366-41C6-915A-2F0A388D1C83}" srcOrd="0" destOrd="0" presId="urn:microsoft.com/office/officeart/2018/2/layout/IconCircleList"/>
    <dgm:cxn modelId="{BD51A53B-5ADC-4941-BB0D-EAF3A309079B}" type="presParOf" srcId="{8B336E88-F075-4016-9587-424B552E4BE3}" destId="{42693EA0-FE16-4857-A60F-80B61C868A76}" srcOrd="1" destOrd="0" presId="urn:microsoft.com/office/officeart/2018/2/layout/IconCircleList"/>
    <dgm:cxn modelId="{B59A01D0-682E-4CD3-823E-644B217A7D8F}" type="presParOf" srcId="{8B336E88-F075-4016-9587-424B552E4BE3}" destId="{F0E34964-4071-4AFD-A37C-80C76AA865BB}" srcOrd="2" destOrd="0" presId="urn:microsoft.com/office/officeart/2018/2/layout/IconCircleList"/>
    <dgm:cxn modelId="{2E1F9EE4-DCC2-4C71-8378-53208AED019C}" type="presParOf" srcId="{8B336E88-F075-4016-9587-424B552E4BE3}" destId="{DCB31751-EF7B-4608-A7EF-BC404FCFA8B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595D4C-C8AC-4635-9352-4E0CF155800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8D0207C-2EFE-4D91-8B11-40AB8D9E4C23}">
      <dgm:prSet/>
      <dgm:spPr/>
      <dgm:t>
        <a:bodyPr/>
        <a:lstStyle/>
        <a:p>
          <a:r>
            <a:rPr lang="en-US"/>
            <a:t>A </a:t>
          </a:r>
          <a:r>
            <a:rPr lang="en-US" b="1"/>
            <a:t>BIG PROBLEM </a:t>
          </a:r>
          <a:r>
            <a:rPr lang="en-US"/>
            <a:t>THAT CAN USE YOUR HELP</a:t>
          </a:r>
        </a:p>
      </dgm:t>
    </dgm:pt>
    <dgm:pt modelId="{34C2963C-6745-46DB-9F1B-D60373F3078D}" type="parTrans" cxnId="{CF615190-5352-477F-8AB4-4AF482741F25}">
      <dgm:prSet/>
      <dgm:spPr/>
      <dgm:t>
        <a:bodyPr/>
        <a:lstStyle/>
        <a:p>
          <a:endParaRPr lang="en-US"/>
        </a:p>
      </dgm:t>
    </dgm:pt>
    <dgm:pt modelId="{AE568178-EBDA-4E57-B7E3-A6A044CC98C1}" type="sibTrans" cxnId="{CF615190-5352-477F-8AB4-4AF482741F25}">
      <dgm:prSet/>
      <dgm:spPr/>
      <dgm:t>
        <a:bodyPr/>
        <a:lstStyle/>
        <a:p>
          <a:endParaRPr lang="en-US"/>
        </a:p>
      </dgm:t>
    </dgm:pt>
    <dgm:pt modelId="{73EA5069-95A2-4AFF-9E27-95AA337E293C}">
      <dgm:prSet/>
      <dgm:spPr/>
      <dgm:t>
        <a:bodyPr/>
        <a:lstStyle/>
        <a:p>
          <a:r>
            <a:rPr lang="en-US"/>
            <a:t>BY HAVING</a:t>
          </a:r>
          <a:r>
            <a:rPr lang="en-US" b="1"/>
            <a:t> EMPATHY </a:t>
          </a:r>
          <a:r>
            <a:rPr lang="en-US"/>
            <a:t>FOR A GROUP OF PEOPLE</a:t>
          </a:r>
        </a:p>
      </dgm:t>
    </dgm:pt>
    <dgm:pt modelId="{9F306A9D-B2FB-4A80-B06C-704B2C80AE77}" type="parTrans" cxnId="{1D2E0699-28A3-452F-9021-5350D7227F63}">
      <dgm:prSet/>
      <dgm:spPr/>
      <dgm:t>
        <a:bodyPr/>
        <a:lstStyle/>
        <a:p>
          <a:endParaRPr lang="en-US"/>
        </a:p>
      </dgm:t>
    </dgm:pt>
    <dgm:pt modelId="{5FA30BFD-6204-4AB3-ABCA-ADA03C1F8895}" type="sibTrans" cxnId="{1D2E0699-28A3-452F-9021-5350D7227F63}">
      <dgm:prSet/>
      <dgm:spPr/>
      <dgm:t>
        <a:bodyPr/>
        <a:lstStyle/>
        <a:p>
          <a:endParaRPr lang="en-US"/>
        </a:p>
      </dgm:t>
    </dgm:pt>
    <dgm:pt modelId="{0D3CE22C-57D3-45C1-A9FC-0C18730DF4C7}">
      <dgm:prSet/>
      <dgm:spPr/>
      <dgm:t>
        <a:bodyPr/>
        <a:lstStyle/>
        <a:p>
          <a:r>
            <a:rPr lang="en-US"/>
            <a:t>THAT ARE </a:t>
          </a:r>
          <a:r>
            <a:rPr lang="en-US" b="1"/>
            <a:t>SUFFERING</a:t>
          </a:r>
          <a:endParaRPr lang="en-US"/>
        </a:p>
      </dgm:t>
    </dgm:pt>
    <dgm:pt modelId="{4C40C9EC-691D-460F-902A-76BEB6B5F896}" type="parTrans" cxnId="{DF047202-D608-438D-AE62-EF71294595F8}">
      <dgm:prSet/>
      <dgm:spPr/>
      <dgm:t>
        <a:bodyPr/>
        <a:lstStyle/>
        <a:p>
          <a:endParaRPr lang="en-US"/>
        </a:p>
      </dgm:t>
    </dgm:pt>
    <dgm:pt modelId="{1676E084-2B93-4C2B-8E27-30D46B32E319}" type="sibTrans" cxnId="{DF047202-D608-438D-AE62-EF71294595F8}">
      <dgm:prSet/>
      <dgm:spPr/>
      <dgm:t>
        <a:bodyPr/>
        <a:lstStyle/>
        <a:p>
          <a:endParaRPr lang="en-US"/>
        </a:p>
      </dgm:t>
    </dgm:pt>
    <dgm:pt modelId="{E06B159F-6DB6-4137-A126-BA51F0BE5313}">
      <dgm:prSet/>
      <dgm:spPr/>
      <dgm:t>
        <a:bodyPr/>
        <a:lstStyle/>
        <a:p>
          <a:r>
            <a:rPr lang="en-US"/>
            <a:t>AND</a:t>
          </a:r>
          <a:r>
            <a:rPr lang="en-US" b="1"/>
            <a:t> WHAT YOU KNOW CAN HELP </a:t>
          </a:r>
          <a:r>
            <a:rPr lang="en-US"/>
            <a:t>THEM</a:t>
          </a:r>
        </a:p>
      </dgm:t>
    </dgm:pt>
    <dgm:pt modelId="{B578837F-C03A-4098-941F-5C603ABDA8B5}" type="parTrans" cxnId="{827753A7-286F-47BC-935B-4D0669E4B963}">
      <dgm:prSet/>
      <dgm:spPr/>
      <dgm:t>
        <a:bodyPr/>
        <a:lstStyle/>
        <a:p>
          <a:endParaRPr lang="en-US"/>
        </a:p>
      </dgm:t>
    </dgm:pt>
    <dgm:pt modelId="{A851FD01-D1C6-4DEA-8BDF-7F72880D49C1}" type="sibTrans" cxnId="{827753A7-286F-47BC-935B-4D0669E4B963}">
      <dgm:prSet/>
      <dgm:spPr/>
      <dgm:t>
        <a:bodyPr/>
        <a:lstStyle/>
        <a:p>
          <a:endParaRPr lang="en-US"/>
        </a:p>
      </dgm:t>
    </dgm:pt>
    <dgm:pt modelId="{0FDC59B9-FB91-4C94-9DF6-3E9B1F9610D4}" type="pres">
      <dgm:prSet presAssocID="{70595D4C-C8AC-4635-9352-4E0CF1558000}" presName="root" presStyleCnt="0">
        <dgm:presLayoutVars>
          <dgm:dir/>
          <dgm:resizeHandles val="exact"/>
        </dgm:presLayoutVars>
      </dgm:prSet>
      <dgm:spPr/>
    </dgm:pt>
    <dgm:pt modelId="{D017FA77-8662-4D9C-85F3-420B733166A7}" type="pres">
      <dgm:prSet presAssocID="{70595D4C-C8AC-4635-9352-4E0CF1558000}" presName="container" presStyleCnt="0">
        <dgm:presLayoutVars>
          <dgm:dir/>
          <dgm:resizeHandles val="exact"/>
        </dgm:presLayoutVars>
      </dgm:prSet>
      <dgm:spPr/>
    </dgm:pt>
    <dgm:pt modelId="{FDA4AD74-72A6-41B2-898B-4A3FD1FE7255}" type="pres">
      <dgm:prSet presAssocID="{18D0207C-2EFE-4D91-8B11-40AB8D9E4C23}" presName="compNode" presStyleCnt="0"/>
      <dgm:spPr/>
    </dgm:pt>
    <dgm:pt modelId="{30DC8ACD-9446-4081-AAC3-8581F02C31AB}" type="pres">
      <dgm:prSet presAssocID="{18D0207C-2EFE-4D91-8B11-40AB8D9E4C23}" presName="iconBgRect" presStyleLbl="bgShp" presStyleIdx="0" presStyleCnt="4"/>
      <dgm:spPr/>
    </dgm:pt>
    <dgm:pt modelId="{78525D57-71EA-4728-8EC5-50A7325F29DB}" type="pres">
      <dgm:prSet presAssocID="{18D0207C-2EFE-4D91-8B11-40AB8D9E4C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181E428-4A7D-49D3-8523-096D5DDF9484}" type="pres">
      <dgm:prSet presAssocID="{18D0207C-2EFE-4D91-8B11-40AB8D9E4C23}" presName="spaceRect" presStyleCnt="0"/>
      <dgm:spPr/>
    </dgm:pt>
    <dgm:pt modelId="{81737411-2855-4446-83F8-B3E95F4970A9}" type="pres">
      <dgm:prSet presAssocID="{18D0207C-2EFE-4D91-8B11-40AB8D9E4C23}" presName="textRect" presStyleLbl="revTx" presStyleIdx="0" presStyleCnt="4">
        <dgm:presLayoutVars>
          <dgm:chMax val="1"/>
          <dgm:chPref val="1"/>
        </dgm:presLayoutVars>
      </dgm:prSet>
      <dgm:spPr/>
    </dgm:pt>
    <dgm:pt modelId="{FA6B763D-E532-47E3-B379-9869AB16C31A}" type="pres">
      <dgm:prSet presAssocID="{AE568178-EBDA-4E57-B7E3-A6A044CC98C1}" presName="sibTrans" presStyleLbl="sibTrans2D1" presStyleIdx="0" presStyleCnt="0"/>
      <dgm:spPr/>
    </dgm:pt>
    <dgm:pt modelId="{E2D18789-23A0-4B0C-AFD9-2CA7E90CA068}" type="pres">
      <dgm:prSet presAssocID="{73EA5069-95A2-4AFF-9E27-95AA337E293C}" presName="compNode" presStyleCnt="0"/>
      <dgm:spPr/>
    </dgm:pt>
    <dgm:pt modelId="{0BE15407-7D38-4AB4-9E16-26480D968926}" type="pres">
      <dgm:prSet presAssocID="{73EA5069-95A2-4AFF-9E27-95AA337E293C}" presName="iconBgRect" presStyleLbl="bgShp" presStyleIdx="1" presStyleCnt="4"/>
      <dgm:spPr/>
    </dgm:pt>
    <dgm:pt modelId="{23D3F0C5-EF9D-4EA2-9E8C-0A71A2658FF3}" type="pres">
      <dgm:prSet presAssocID="{73EA5069-95A2-4AFF-9E27-95AA337E29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2EF18D6-32E8-4249-A024-4F8E0E333A53}" type="pres">
      <dgm:prSet presAssocID="{73EA5069-95A2-4AFF-9E27-95AA337E293C}" presName="spaceRect" presStyleCnt="0"/>
      <dgm:spPr/>
    </dgm:pt>
    <dgm:pt modelId="{2C778151-FA96-43CD-BCE3-1706644EDE01}" type="pres">
      <dgm:prSet presAssocID="{73EA5069-95A2-4AFF-9E27-95AA337E293C}" presName="textRect" presStyleLbl="revTx" presStyleIdx="1" presStyleCnt="4">
        <dgm:presLayoutVars>
          <dgm:chMax val="1"/>
          <dgm:chPref val="1"/>
        </dgm:presLayoutVars>
      </dgm:prSet>
      <dgm:spPr/>
    </dgm:pt>
    <dgm:pt modelId="{8C8696AA-DD65-4265-8348-79C94A01EE8C}" type="pres">
      <dgm:prSet presAssocID="{5FA30BFD-6204-4AB3-ABCA-ADA03C1F8895}" presName="sibTrans" presStyleLbl="sibTrans2D1" presStyleIdx="0" presStyleCnt="0"/>
      <dgm:spPr/>
    </dgm:pt>
    <dgm:pt modelId="{FF105B8A-11DE-4EDC-9AC8-A35B4E463B0F}" type="pres">
      <dgm:prSet presAssocID="{0D3CE22C-57D3-45C1-A9FC-0C18730DF4C7}" presName="compNode" presStyleCnt="0"/>
      <dgm:spPr/>
    </dgm:pt>
    <dgm:pt modelId="{1DC45CB5-631A-48EB-8344-B809B9C815C0}" type="pres">
      <dgm:prSet presAssocID="{0D3CE22C-57D3-45C1-A9FC-0C18730DF4C7}" presName="iconBgRect" presStyleLbl="bgShp" presStyleIdx="2" presStyleCnt="4"/>
      <dgm:spPr/>
    </dgm:pt>
    <dgm:pt modelId="{B672E4EB-D64C-4BDE-91A8-5C19B6713E03}" type="pres">
      <dgm:prSet presAssocID="{0D3CE22C-57D3-45C1-A9FC-0C18730DF4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A49B56A-6BE5-41EF-AFA0-326B2FB0744E}" type="pres">
      <dgm:prSet presAssocID="{0D3CE22C-57D3-45C1-A9FC-0C18730DF4C7}" presName="spaceRect" presStyleCnt="0"/>
      <dgm:spPr/>
    </dgm:pt>
    <dgm:pt modelId="{5A37C829-008B-42E5-8D38-458DDCAD75E7}" type="pres">
      <dgm:prSet presAssocID="{0D3CE22C-57D3-45C1-A9FC-0C18730DF4C7}" presName="textRect" presStyleLbl="revTx" presStyleIdx="2" presStyleCnt="4">
        <dgm:presLayoutVars>
          <dgm:chMax val="1"/>
          <dgm:chPref val="1"/>
        </dgm:presLayoutVars>
      </dgm:prSet>
      <dgm:spPr/>
    </dgm:pt>
    <dgm:pt modelId="{9604B64D-6831-436F-8C2A-01C29A31ABA4}" type="pres">
      <dgm:prSet presAssocID="{1676E084-2B93-4C2B-8E27-30D46B32E319}" presName="sibTrans" presStyleLbl="sibTrans2D1" presStyleIdx="0" presStyleCnt="0"/>
      <dgm:spPr/>
    </dgm:pt>
    <dgm:pt modelId="{8B336E88-F075-4016-9587-424B552E4BE3}" type="pres">
      <dgm:prSet presAssocID="{E06B159F-6DB6-4137-A126-BA51F0BE5313}" presName="compNode" presStyleCnt="0"/>
      <dgm:spPr/>
    </dgm:pt>
    <dgm:pt modelId="{073ABA72-8366-41C6-915A-2F0A388D1C83}" type="pres">
      <dgm:prSet presAssocID="{E06B159F-6DB6-4137-A126-BA51F0BE5313}" presName="iconBgRect" presStyleLbl="bgShp" presStyleIdx="3" presStyleCnt="4"/>
      <dgm:spPr/>
    </dgm:pt>
    <dgm:pt modelId="{42693EA0-FE16-4857-A60F-80B61C868A76}" type="pres">
      <dgm:prSet presAssocID="{E06B159F-6DB6-4137-A126-BA51F0BE53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0E34964-4071-4AFD-A37C-80C76AA865BB}" type="pres">
      <dgm:prSet presAssocID="{E06B159F-6DB6-4137-A126-BA51F0BE5313}" presName="spaceRect" presStyleCnt="0"/>
      <dgm:spPr/>
    </dgm:pt>
    <dgm:pt modelId="{DCB31751-EF7B-4608-A7EF-BC404FCFA8B1}" type="pres">
      <dgm:prSet presAssocID="{E06B159F-6DB6-4137-A126-BA51F0BE531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F047202-D608-438D-AE62-EF71294595F8}" srcId="{70595D4C-C8AC-4635-9352-4E0CF1558000}" destId="{0D3CE22C-57D3-45C1-A9FC-0C18730DF4C7}" srcOrd="2" destOrd="0" parTransId="{4C40C9EC-691D-460F-902A-76BEB6B5F896}" sibTransId="{1676E084-2B93-4C2B-8E27-30D46B32E319}"/>
    <dgm:cxn modelId="{023AC53F-7705-4660-B4E1-AAB2FEA90FED}" type="presOf" srcId="{18D0207C-2EFE-4D91-8B11-40AB8D9E4C23}" destId="{81737411-2855-4446-83F8-B3E95F4970A9}" srcOrd="0" destOrd="0" presId="urn:microsoft.com/office/officeart/2018/2/layout/IconCircleList"/>
    <dgm:cxn modelId="{678F5464-CB4A-43A6-8F0B-20A93C61CDA7}" type="presOf" srcId="{5FA30BFD-6204-4AB3-ABCA-ADA03C1F8895}" destId="{8C8696AA-DD65-4265-8348-79C94A01EE8C}" srcOrd="0" destOrd="0" presId="urn:microsoft.com/office/officeart/2018/2/layout/IconCircleList"/>
    <dgm:cxn modelId="{9813D54B-465C-4BCE-83F8-F560C4840B8A}" type="presOf" srcId="{E06B159F-6DB6-4137-A126-BA51F0BE5313}" destId="{DCB31751-EF7B-4608-A7EF-BC404FCFA8B1}" srcOrd="0" destOrd="0" presId="urn:microsoft.com/office/officeart/2018/2/layout/IconCircleList"/>
    <dgm:cxn modelId="{FED0A46D-83C7-42CD-847A-FECAF565DDCD}" type="presOf" srcId="{73EA5069-95A2-4AFF-9E27-95AA337E293C}" destId="{2C778151-FA96-43CD-BCE3-1706644EDE01}" srcOrd="0" destOrd="0" presId="urn:microsoft.com/office/officeart/2018/2/layout/IconCircleList"/>
    <dgm:cxn modelId="{20237C78-4A0C-4A7B-85B7-9B828D2FFE0D}" type="presOf" srcId="{1676E084-2B93-4C2B-8E27-30D46B32E319}" destId="{9604B64D-6831-436F-8C2A-01C29A31ABA4}" srcOrd="0" destOrd="0" presId="urn:microsoft.com/office/officeart/2018/2/layout/IconCircleList"/>
    <dgm:cxn modelId="{2CD75B7D-51B0-403A-A6D7-70E10FF7B54F}" type="presOf" srcId="{AE568178-EBDA-4E57-B7E3-A6A044CC98C1}" destId="{FA6B763D-E532-47E3-B379-9869AB16C31A}" srcOrd="0" destOrd="0" presId="urn:microsoft.com/office/officeart/2018/2/layout/IconCircleList"/>
    <dgm:cxn modelId="{CF615190-5352-477F-8AB4-4AF482741F25}" srcId="{70595D4C-C8AC-4635-9352-4E0CF1558000}" destId="{18D0207C-2EFE-4D91-8B11-40AB8D9E4C23}" srcOrd="0" destOrd="0" parTransId="{34C2963C-6745-46DB-9F1B-D60373F3078D}" sibTransId="{AE568178-EBDA-4E57-B7E3-A6A044CC98C1}"/>
    <dgm:cxn modelId="{1D2E0699-28A3-452F-9021-5350D7227F63}" srcId="{70595D4C-C8AC-4635-9352-4E0CF1558000}" destId="{73EA5069-95A2-4AFF-9E27-95AA337E293C}" srcOrd="1" destOrd="0" parTransId="{9F306A9D-B2FB-4A80-B06C-704B2C80AE77}" sibTransId="{5FA30BFD-6204-4AB3-ABCA-ADA03C1F8895}"/>
    <dgm:cxn modelId="{827753A7-286F-47BC-935B-4D0669E4B963}" srcId="{70595D4C-C8AC-4635-9352-4E0CF1558000}" destId="{E06B159F-6DB6-4137-A126-BA51F0BE5313}" srcOrd="3" destOrd="0" parTransId="{B578837F-C03A-4098-941F-5C603ABDA8B5}" sibTransId="{A851FD01-D1C6-4DEA-8BDF-7F72880D49C1}"/>
    <dgm:cxn modelId="{B5BD10C4-4B0C-4E60-990A-81D2320671BF}" type="presOf" srcId="{0D3CE22C-57D3-45C1-A9FC-0C18730DF4C7}" destId="{5A37C829-008B-42E5-8D38-458DDCAD75E7}" srcOrd="0" destOrd="0" presId="urn:microsoft.com/office/officeart/2018/2/layout/IconCircleList"/>
    <dgm:cxn modelId="{272F04FE-8E69-4214-8787-B97DBD24E206}" type="presOf" srcId="{70595D4C-C8AC-4635-9352-4E0CF1558000}" destId="{0FDC59B9-FB91-4C94-9DF6-3E9B1F9610D4}" srcOrd="0" destOrd="0" presId="urn:microsoft.com/office/officeart/2018/2/layout/IconCircleList"/>
    <dgm:cxn modelId="{58AB748E-CFBE-4B34-9CE6-2EDEEBE992FF}" type="presParOf" srcId="{0FDC59B9-FB91-4C94-9DF6-3E9B1F9610D4}" destId="{D017FA77-8662-4D9C-85F3-420B733166A7}" srcOrd="0" destOrd="0" presId="urn:microsoft.com/office/officeart/2018/2/layout/IconCircleList"/>
    <dgm:cxn modelId="{9E5D738B-FE8E-49A8-BD3D-A177F6E31D5A}" type="presParOf" srcId="{D017FA77-8662-4D9C-85F3-420B733166A7}" destId="{FDA4AD74-72A6-41B2-898B-4A3FD1FE7255}" srcOrd="0" destOrd="0" presId="urn:microsoft.com/office/officeart/2018/2/layout/IconCircleList"/>
    <dgm:cxn modelId="{8F5D5848-76D6-404B-951B-E7D6A1A586C2}" type="presParOf" srcId="{FDA4AD74-72A6-41B2-898B-4A3FD1FE7255}" destId="{30DC8ACD-9446-4081-AAC3-8581F02C31AB}" srcOrd="0" destOrd="0" presId="urn:microsoft.com/office/officeart/2018/2/layout/IconCircleList"/>
    <dgm:cxn modelId="{4A23FB8B-19B4-4F1E-93B4-4BF5382FE801}" type="presParOf" srcId="{FDA4AD74-72A6-41B2-898B-4A3FD1FE7255}" destId="{78525D57-71EA-4728-8EC5-50A7325F29DB}" srcOrd="1" destOrd="0" presId="urn:microsoft.com/office/officeart/2018/2/layout/IconCircleList"/>
    <dgm:cxn modelId="{D871D5E5-8BEC-4C02-AC43-9B80E02F476C}" type="presParOf" srcId="{FDA4AD74-72A6-41B2-898B-4A3FD1FE7255}" destId="{2181E428-4A7D-49D3-8523-096D5DDF9484}" srcOrd="2" destOrd="0" presId="urn:microsoft.com/office/officeart/2018/2/layout/IconCircleList"/>
    <dgm:cxn modelId="{72258476-CAEF-4E46-BD7A-AF937AA5F699}" type="presParOf" srcId="{FDA4AD74-72A6-41B2-898B-4A3FD1FE7255}" destId="{81737411-2855-4446-83F8-B3E95F4970A9}" srcOrd="3" destOrd="0" presId="urn:microsoft.com/office/officeart/2018/2/layout/IconCircleList"/>
    <dgm:cxn modelId="{319679B7-238B-43F6-B274-E0F17F169602}" type="presParOf" srcId="{D017FA77-8662-4D9C-85F3-420B733166A7}" destId="{FA6B763D-E532-47E3-B379-9869AB16C31A}" srcOrd="1" destOrd="0" presId="urn:microsoft.com/office/officeart/2018/2/layout/IconCircleList"/>
    <dgm:cxn modelId="{5E20FD6D-6824-499E-AAFF-6B9260208885}" type="presParOf" srcId="{D017FA77-8662-4D9C-85F3-420B733166A7}" destId="{E2D18789-23A0-4B0C-AFD9-2CA7E90CA068}" srcOrd="2" destOrd="0" presId="urn:microsoft.com/office/officeart/2018/2/layout/IconCircleList"/>
    <dgm:cxn modelId="{F8FCD42C-8EDA-4C19-8264-B20E45B3C0D6}" type="presParOf" srcId="{E2D18789-23A0-4B0C-AFD9-2CA7E90CA068}" destId="{0BE15407-7D38-4AB4-9E16-26480D968926}" srcOrd="0" destOrd="0" presId="urn:microsoft.com/office/officeart/2018/2/layout/IconCircleList"/>
    <dgm:cxn modelId="{466E4EC7-E8FA-4DC7-B571-27C462639D37}" type="presParOf" srcId="{E2D18789-23A0-4B0C-AFD9-2CA7E90CA068}" destId="{23D3F0C5-EF9D-4EA2-9E8C-0A71A2658FF3}" srcOrd="1" destOrd="0" presId="urn:microsoft.com/office/officeart/2018/2/layout/IconCircleList"/>
    <dgm:cxn modelId="{8BE01145-1D52-4F50-8344-3F601693F1D4}" type="presParOf" srcId="{E2D18789-23A0-4B0C-AFD9-2CA7E90CA068}" destId="{62EF18D6-32E8-4249-A024-4F8E0E333A53}" srcOrd="2" destOrd="0" presId="urn:microsoft.com/office/officeart/2018/2/layout/IconCircleList"/>
    <dgm:cxn modelId="{F877B75D-7CD1-4D9A-B586-B9B412D65D17}" type="presParOf" srcId="{E2D18789-23A0-4B0C-AFD9-2CA7E90CA068}" destId="{2C778151-FA96-43CD-BCE3-1706644EDE01}" srcOrd="3" destOrd="0" presId="urn:microsoft.com/office/officeart/2018/2/layout/IconCircleList"/>
    <dgm:cxn modelId="{B52167E1-F5C2-4400-BE91-0369CE64A9BE}" type="presParOf" srcId="{D017FA77-8662-4D9C-85F3-420B733166A7}" destId="{8C8696AA-DD65-4265-8348-79C94A01EE8C}" srcOrd="3" destOrd="0" presId="urn:microsoft.com/office/officeart/2018/2/layout/IconCircleList"/>
    <dgm:cxn modelId="{215EC5CD-4BC1-4D97-B3F2-056FE57C63BB}" type="presParOf" srcId="{D017FA77-8662-4D9C-85F3-420B733166A7}" destId="{FF105B8A-11DE-4EDC-9AC8-A35B4E463B0F}" srcOrd="4" destOrd="0" presId="urn:microsoft.com/office/officeart/2018/2/layout/IconCircleList"/>
    <dgm:cxn modelId="{3C5729B9-57ED-47BE-9119-5CD015B0392D}" type="presParOf" srcId="{FF105B8A-11DE-4EDC-9AC8-A35B4E463B0F}" destId="{1DC45CB5-631A-48EB-8344-B809B9C815C0}" srcOrd="0" destOrd="0" presId="urn:microsoft.com/office/officeart/2018/2/layout/IconCircleList"/>
    <dgm:cxn modelId="{206CA152-5355-44B5-8F9B-E5094A52B32B}" type="presParOf" srcId="{FF105B8A-11DE-4EDC-9AC8-A35B4E463B0F}" destId="{B672E4EB-D64C-4BDE-91A8-5C19B6713E03}" srcOrd="1" destOrd="0" presId="urn:microsoft.com/office/officeart/2018/2/layout/IconCircleList"/>
    <dgm:cxn modelId="{B078D2FD-0211-4777-988C-98D6F5624201}" type="presParOf" srcId="{FF105B8A-11DE-4EDC-9AC8-A35B4E463B0F}" destId="{9A49B56A-6BE5-41EF-AFA0-326B2FB0744E}" srcOrd="2" destOrd="0" presId="urn:microsoft.com/office/officeart/2018/2/layout/IconCircleList"/>
    <dgm:cxn modelId="{9DD86E7A-EFE8-497C-803A-49B6FABFCE1F}" type="presParOf" srcId="{FF105B8A-11DE-4EDC-9AC8-A35B4E463B0F}" destId="{5A37C829-008B-42E5-8D38-458DDCAD75E7}" srcOrd="3" destOrd="0" presId="urn:microsoft.com/office/officeart/2018/2/layout/IconCircleList"/>
    <dgm:cxn modelId="{0517DCC5-CBAC-40BB-9245-B3233721F44E}" type="presParOf" srcId="{D017FA77-8662-4D9C-85F3-420B733166A7}" destId="{9604B64D-6831-436F-8C2A-01C29A31ABA4}" srcOrd="5" destOrd="0" presId="urn:microsoft.com/office/officeart/2018/2/layout/IconCircleList"/>
    <dgm:cxn modelId="{8FE70285-7AAE-4DF0-815F-E6FF876769F1}" type="presParOf" srcId="{D017FA77-8662-4D9C-85F3-420B733166A7}" destId="{8B336E88-F075-4016-9587-424B552E4BE3}" srcOrd="6" destOrd="0" presId="urn:microsoft.com/office/officeart/2018/2/layout/IconCircleList"/>
    <dgm:cxn modelId="{4800AAEE-99CB-4C02-95EF-D9ADCF05BDFE}" type="presParOf" srcId="{8B336E88-F075-4016-9587-424B552E4BE3}" destId="{073ABA72-8366-41C6-915A-2F0A388D1C83}" srcOrd="0" destOrd="0" presId="urn:microsoft.com/office/officeart/2018/2/layout/IconCircleList"/>
    <dgm:cxn modelId="{BD51A53B-5ADC-4941-BB0D-EAF3A309079B}" type="presParOf" srcId="{8B336E88-F075-4016-9587-424B552E4BE3}" destId="{42693EA0-FE16-4857-A60F-80B61C868A76}" srcOrd="1" destOrd="0" presId="urn:microsoft.com/office/officeart/2018/2/layout/IconCircleList"/>
    <dgm:cxn modelId="{B59A01D0-682E-4CD3-823E-644B217A7D8F}" type="presParOf" srcId="{8B336E88-F075-4016-9587-424B552E4BE3}" destId="{F0E34964-4071-4AFD-A37C-80C76AA865BB}" srcOrd="2" destOrd="0" presId="urn:microsoft.com/office/officeart/2018/2/layout/IconCircleList"/>
    <dgm:cxn modelId="{2E1F9EE4-DCC2-4C71-8378-53208AED019C}" type="presParOf" srcId="{8B336E88-F075-4016-9587-424B552E4BE3}" destId="{DCB31751-EF7B-4608-A7EF-BC404FCFA8B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595D4C-C8AC-4635-9352-4E0CF155800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8D0207C-2EFE-4D91-8B11-40AB8D9E4C23}">
      <dgm:prSet/>
      <dgm:spPr/>
      <dgm:t>
        <a:bodyPr/>
        <a:lstStyle/>
        <a:p>
          <a:r>
            <a:rPr lang="en-US"/>
            <a:t>A </a:t>
          </a:r>
          <a:r>
            <a:rPr lang="en-US" b="1"/>
            <a:t>BIG PROBLEM </a:t>
          </a:r>
          <a:r>
            <a:rPr lang="en-US"/>
            <a:t>THAT CAN USE YOUR HELP</a:t>
          </a:r>
        </a:p>
      </dgm:t>
    </dgm:pt>
    <dgm:pt modelId="{34C2963C-6745-46DB-9F1B-D60373F3078D}" type="parTrans" cxnId="{CF615190-5352-477F-8AB4-4AF482741F25}">
      <dgm:prSet/>
      <dgm:spPr/>
      <dgm:t>
        <a:bodyPr/>
        <a:lstStyle/>
        <a:p>
          <a:endParaRPr lang="en-US"/>
        </a:p>
      </dgm:t>
    </dgm:pt>
    <dgm:pt modelId="{AE568178-EBDA-4E57-B7E3-A6A044CC98C1}" type="sibTrans" cxnId="{CF615190-5352-477F-8AB4-4AF482741F25}">
      <dgm:prSet/>
      <dgm:spPr/>
      <dgm:t>
        <a:bodyPr/>
        <a:lstStyle/>
        <a:p>
          <a:endParaRPr lang="en-US"/>
        </a:p>
      </dgm:t>
    </dgm:pt>
    <dgm:pt modelId="{73EA5069-95A2-4AFF-9E27-95AA337E293C}">
      <dgm:prSet/>
      <dgm:spPr/>
      <dgm:t>
        <a:bodyPr/>
        <a:lstStyle/>
        <a:p>
          <a:r>
            <a:rPr lang="en-US"/>
            <a:t>BY HAVING</a:t>
          </a:r>
          <a:r>
            <a:rPr lang="en-US" b="1"/>
            <a:t> EMPATHY </a:t>
          </a:r>
          <a:r>
            <a:rPr lang="en-US"/>
            <a:t>FOR A GROUP OF PEOPLE</a:t>
          </a:r>
        </a:p>
      </dgm:t>
    </dgm:pt>
    <dgm:pt modelId="{9F306A9D-B2FB-4A80-B06C-704B2C80AE77}" type="parTrans" cxnId="{1D2E0699-28A3-452F-9021-5350D7227F63}">
      <dgm:prSet/>
      <dgm:spPr/>
      <dgm:t>
        <a:bodyPr/>
        <a:lstStyle/>
        <a:p>
          <a:endParaRPr lang="en-US"/>
        </a:p>
      </dgm:t>
    </dgm:pt>
    <dgm:pt modelId="{5FA30BFD-6204-4AB3-ABCA-ADA03C1F8895}" type="sibTrans" cxnId="{1D2E0699-28A3-452F-9021-5350D7227F63}">
      <dgm:prSet/>
      <dgm:spPr/>
      <dgm:t>
        <a:bodyPr/>
        <a:lstStyle/>
        <a:p>
          <a:endParaRPr lang="en-US"/>
        </a:p>
      </dgm:t>
    </dgm:pt>
    <dgm:pt modelId="{0D3CE22C-57D3-45C1-A9FC-0C18730DF4C7}">
      <dgm:prSet/>
      <dgm:spPr/>
      <dgm:t>
        <a:bodyPr/>
        <a:lstStyle/>
        <a:p>
          <a:r>
            <a:rPr lang="en-US"/>
            <a:t>THAT ARE </a:t>
          </a:r>
          <a:r>
            <a:rPr lang="en-US" b="1"/>
            <a:t>SUFFERING</a:t>
          </a:r>
          <a:endParaRPr lang="en-US"/>
        </a:p>
      </dgm:t>
    </dgm:pt>
    <dgm:pt modelId="{4C40C9EC-691D-460F-902A-76BEB6B5F896}" type="parTrans" cxnId="{DF047202-D608-438D-AE62-EF71294595F8}">
      <dgm:prSet/>
      <dgm:spPr/>
      <dgm:t>
        <a:bodyPr/>
        <a:lstStyle/>
        <a:p>
          <a:endParaRPr lang="en-US"/>
        </a:p>
      </dgm:t>
    </dgm:pt>
    <dgm:pt modelId="{1676E084-2B93-4C2B-8E27-30D46B32E319}" type="sibTrans" cxnId="{DF047202-D608-438D-AE62-EF71294595F8}">
      <dgm:prSet/>
      <dgm:spPr/>
      <dgm:t>
        <a:bodyPr/>
        <a:lstStyle/>
        <a:p>
          <a:endParaRPr lang="en-US"/>
        </a:p>
      </dgm:t>
    </dgm:pt>
    <dgm:pt modelId="{E06B159F-6DB6-4137-A126-BA51F0BE5313}">
      <dgm:prSet/>
      <dgm:spPr/>
      <dgm:t>
        <a:bodyPr/>
        <a:lstStyle/>
        <a:p>
          <a:r>
            <a:rPr lang="en-US"/>
            <a:t>AND</a:t>
          </a:r>
          <a:r>
            <a:rPr lang="en-US" b="1"/>
            <a:t> WHAT YOU KNOW CAN HELP </a:t>
          </a:r>
          <a:r>
            <a:rPr lang="en-US"/>
            <a:t>THEM</a:t>
          </a:r>
        </a:p>
      </dgm:t>
    </dgm:pt>
    <dgm:pt modelId="{B578837F-C03A-4098-941F-5C603ABDA8B5}" type="parTrans" cxnId="{827753A7-286F-47BC-935B-4D0669E4B963}">
      <dgm:prSet/>
      <dgm:spPr/>
      <dgm:t>
        <a:bodyPr/>
        <a:lstStyle/>
        <a:p>
          <a:endParaRPr lang="en-US"/>
        </a:p>
      </dgm:t>
    </dgm:pt>
    <dgm:pt modelId="{A851FD01-D1C6-4DEA-8BDF-7F72880D49C1}" type="sibTrans" cxnId="{827753A7-286F-47BC-935B-4D0669E4B963}">
      <dgm:prSet/>
      <dgm:spPr/>
      <dgm:t>
        <a:bodyPr/>
        <a:lstStyle/>
        <a:p>
          <a:endParaRPr lang="en-US"/>
        </a:p>
      </dgm:t>
    </dgm:pt>
    <dgm:pt modelId="{0FDC59B9-FB91-4C94-9DF6-3E9B1F9610D4}" type="pres">
      <dgm:prSet presAssocID="{70595D4C-C8AC-4635-9352-4E0CF1558000}" presName="root" presStyleCnt="0">
        <dgm:presLayoutVars>
          <dgm:dir/>
          <dgm:resizeHandles val="exact"/>
        </dgm:presLayoutVars>
      </dgm:prSet>
      <dgm:spPr/>
    </dgm:pt>
    <dgm:pt modelId="{D017FA77-8662-4D9C-85F3-420B733166A7}" type="pres">
      <dgm:prSet presAssocID="{70595D4C-C8AC-4635-9352-4E0CF1558000}" presName="container" presStyleCnt="0">
        <dgm:presLayoutVars>
          <dgm:dir/>
          <dgm:resizeHandles val="exact"/>
        </dgm:presLayoutVars>
      </dgm:prSet>
      <dgm:spPr/>
    </dgm:pt>
    <dgm:pt modelId="{FDA4AD74-72A6-41B2-898B-4A3FD1FE7255}" type="pres">
      <dgm:prSet presAssocID="{18D0207C-2EFE-4D91-8B11-40AB8D9E4C23}" presName="compNode" presStyleCnt="0"/>
      <dgm:spPr/>
    </dgm:pt>
    <dgm:pt modelId="{30DC8ACD-9446-4081-AAC3-8581F02C31AB}" type="pres">
      <dgm:prSet presAssocID="{18D0207C-2EFE-4D91-8B11-40AB8D9E4C23}" presName="iconBgRect" presStyleLbl="bgShp" presStyleIdx="0" presStyleCnt="4"/>
      <dgm:spPr/>
    </dgm:pt>
    <dgm:pt modelId="{78525D57-71EA-4728-8EC5-50A7325F29DB}" type="pres">
      <dgm:prSet presAssocID="{18D0207C-2EFE-4D91-8B11-40AB8D9E4C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181E428-4A7D-49D3-8523-096D5DDF9484}" type="pres">
      <dgm:prSet presAssocID="{18D0207C-2EFE-4D91-8B11-40AB8D9E4C23}" presName="spaceRect" presStyleCnt="0"/>
      <dgm:spPr/>
    </dgm:pt>
    <dgm:pt modelId="{81737411-2855-4446-83F8-B3E95F4970A9}" type="pres">
      <dgm:prSet presAssocID="{18D0207C-2EFE-4D91-8B11-40AB8D9E4C23}" presName="textRect" presStyleLbl="revTx" presStyleIdx="0" presStyleCnt="4">
        <dgm:presLayoutVars>
          <dgm:chMax val="1"/>
          <dgm:chPref val="1"/>
        </dgm:presLayoutVars>
      </dgm:prSet>
      <dgm:spPr/>
    </dgm:pt>
    <dgm:pt modelId="{FA6B763D-E532-47E3-B379-9869AB16C31A}" type="pres">
      <dgm:prSet presAssocID="{AE568178-EBDA-4E57-B7E3-A6A044CC98C1}" presName="sibTrans" presStyleLbl="sibTrans2D1" presStyleIdx="0" presStyleCnt="0"/>
      <dgm:spPr/>
    </dgm:pt>
    <dgm:pt modelId="{E2D18789-23A0-4B0C-AFD9-2CA7E90CA068}" type="pres">
      <dgm:prSet presAssocID="{73EA5069-95A2-4AFF-9E27-95AA337E293C}" presName="compNode" presStyleCnt="0"/>
      <dgm:spPr/>
    </dgm:pt>
    <dgm:pt modelId="{0BE15407-7D38-4AB4-9E16-26480D968926}" type="pres">
      <dgm:prSet presAssocID="{73EA5069-95A2-4AFF-9E27-95AA337E293C}" presName="iconBgRect" presStyleLbl="bgShp" presStyleIdx="1" presStyleCnt="4"/>
      <dgm:spPr/>
    </dgm:pt>
    <dgm:pt modelId="{23D3F0C5-EF9D-4EA2-9E8C-0A71A2658FF3}" type="pres">
      <dgm:prSet presAssocID="{73EA5069-95A2-4AFF-9E27-95AA337E29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2EF18D6-32E8-4249-A024-4F8E0E333A53}" type="pres">
      <dgm:prSet presAssocID="{73EA5069-95A2-4AFF-9E27-95AA337E293C}" presName="spaceRect" presStyleCnt="0"/>
      <dgm:spPr/>
    </dgm:pt>
    <dgm:pt modelId="{2C778151-FA96-43CD-BCE3-1706644EDE01}" type="pres">
      <dgm:prSet presAssocID="{73EA5069-95A2-4AFF-9E27-95AA337E293C}" presName="textRect" presStyleLbl="revTx" presStyleIdx="1" presStyleCnt="4">
        <dgm:presLayoutVars>
          <dgm:chMax val="1"/>
          <dgm:chPref val="1"/>
        </dgm:presLayoutVars>
      </dgm:prSet>
      <dgm:spPr/>
    </dgm:pt>
    <dgm:pt modelId="{8C8696AA-DD65-4265-8348-79C94A01EE8C}" type="pres">
      <dgm:prSet presAssocID="{5FA30BFD-6204-4AB3-ABCA-ADA03C1F8895}" presName="sibTrans" presStyleLbl="sibTrans2D1" presStyleIdx="0" presStyleCnt="0"/>
      <dgm:spPr/>
    </dgm:pt>
    <dgm:pt modelId="{FF105B8A-11DE-4EDC-9AC8-A35B4E463B0F}" type="pres">
      <dgm:prSet presAssocID="{0D3CE22C-57D3-45C1-A9FC-0C18730DF4C7}" presName="compNode" presStyleCnt="0"/>
      <dgm:spPr/>
    </dgm:pt>
    <dgm:pt modelId="{1DC45CB5-631A-48EB-8344-B809B9C815C0}" type="pres">
      <dgm:prSet presAssocID="{0D3CE22C-57D3-45C1-A9FC-0C18730DF4C7}" presName="iconBgRect" presStyleLbl="bgShp" presStyleIdx="2" presStyleCnt="4"/>
      <dgm:spPr/>
    </dgm:pt>
    <dgm:pt modelId="{B672E4EB-D64C-4BDE-91A8-5C19B6713E03}" type="pres">
      <dgm:prSet presAssocID="{0D3CE22C-57D3-45C1-A9FC-0C18730DF4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A49B56A-6BE5-41EF-AFA0-326B2FB0744E}" type="pres">
      <dgm:prSet presAssocID="{0D3CE22C-57D3-45C1-A9FC-0C18730DF4C7}" presName="spaceRect" presStyleCnt="0"/>
      <dgm:spPr/>
    </dgm:pt>
    <dgm:pt modelId="{5A37C829-008B-42E5-8D38-458DDCAD75E7}" type="pres">
      <dgm:prSet presAssocID="{0D3CE22C-57D3-45C1-A9FC-0C18730DF4C7}" presName="textRect" presStyleLbl="revTx" presStyleIdx="2" presStyleCnt="4">
        <dgm:presLayoutVars>
          <dgm:chMax val="1"/>
          <dgm:chPref val="1"/>
        </dgm:presLayoutVars>
      </dgm:prSet>
      <dgm:spPr/>
    </dgm:pt>
    <dgm:pt modelId="{9604B64D-6831-436F-8C2A-01C29A31ABA4}" type="pres">
      <dgm:prSet presAssocID="{1676E084-2B93-4C2B-8E27-30D46B32E319}" presName="sibTrans" presStyleLbl="sibTrans2D1" presStyleIdx="0" presStyleCnt="0"/>
      <dgm:spPr/>
    </dgm:pt>
    <dgm:pt modelId="{8B336E88-F075-4016-9587-424B552E4BE3}" type="pres">
      <dgm:prSet presAssocID="{E06B159F-6DB6-4137-A126-BA51F0BE5313}" presName="compNode" presStyleCnt="0"/>
      <dgm:spPr/>
    </dgm:pt>
    <dgm:pt modelId="{073ABA72-8366-41C6-915A-2F0A388D1C83}" type="pres">
      <dgm:prSet presAssocID="{E06B159F-6DB6-4137-A126-BA51F0BE5313}" presName="iconBgRect" presStyleLbl="bgShp" presStyleIdx="3" presStyleCnt="4"/>
      <dgm:spPr/>
    </dgm:pt>
    <dgm:pt modelId="{42693EA0-FE16-4857-A60F-80B61C868A76}" type="pres">
      <dgm:prSet presAssocID="{E06B159F-6DB6-4137-A126-BA51F0BE53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0E34964-4071-4AFD-A37C-80C76AA865BB}" type="pres">
      <dgm:prSet presAssocID="{E06B159F-6DB6-4137-A126-BA51F0BE5313}" presName="spaceRect" presStyleCnt="0"/>
      <dgm:spPr/>
    </dgm:pt>
    <dgm:pt modelId="{DCB31751-EF7B-4608-A7EF-BC404FCFA8B1}" type="pres">
      <dgm:prSet presAssocID="{E06B159F-6DB6-4137-A126-BA51F0BE531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F047202-D608-438D-AE62-EF71294595F8}" srcId="{70595D4C-C8AC-4635-9352-4E0CF1558000}" destId="{0D3CE22C-57D3-45C1-A9FC-0C18730DF4C7}" srcOrd="2" destOrd="0" parTransId="{4C40C9EC-691D-460F-902A-76BEB6B5F896}" sibTransId="{1676E084-2B93-4C2B-8E27-30D46B32E319}"/>
    <dgm:cxn modelId="{023AC53F-7705-4660-B4E1-AAB2FEA90FED}" type="presOf" srcId="{18D0207C-2EFE-4D91-8B11-40AB8D9E4C23}" destId="{81737411-2855-4446-83F8-B3E95F4970A9}" srcOrd="0" destOrd="0" presId="urn:microsoft.com/office/officeart/2018/2/layout/IconCircleList"/>
    <dgm:cxn modelId="{678F5464-CB4A-43A6-8F0B-20A93C61CDA7}" type="presOf" srcId="{5FA30BFD-6204-4AB3-ABCA-ADA03C1F8895}" destId="{8C8696AA-DD65-4265-8348-79C94A01EE8C}" srcOrd="0" destOrd="0" presId="urn:microsoft.com/office/officeart/2018/2/layout/IconCircleList"/>
    <dgm:cxn modelId="{9813D54B-465C-4BCE-83F8-F560C4840B8A}" type="presOf" srcId="{E06B159F-6DB6-4137-A126-BA51F0BE5313}" destId="{DCB31751-EF7B-4608-A7EF-BC404FCFA8B1}" srcOrd="0" destOrd="0" presId="urn:microsoft.com/office/officeart/2018/2/layout/IconCircleList"/>
    <dgm:cxn modelId="{FED0A46D-83C7-42CD-847A-FECAF565DDCD}" type="presOf" srcId="{73EA5069-95A2-4AFF-9E27-95AA337E293C}" destId="{2C778151-FA96-43CD-BCE3-1706644EDE01}" srcOrd="0" destOrd="0" presId="urn:microsoft.com/office/officeart/2018/2/layout/IconCircleList"/>
    <dgm:cxn modelId="{20237C78-4A0C-4A7B-85B7-9B828D2FFE0D}" type="presOf" srcId="{1676E084-2B93-4C2B-8E27-30D46B32E319}" destId="{9604B64D-6831-436F-8C2A-01C29A31ABA4}" srcOrd="0" destOrd="0" presId="urn:microsoft.com/office/officeart/2018/2/layout/IconCircleList"/>
    <dgm:cxn modelId="{2CD75B7D-51B0-403A-A6D7-70E10FF7B54F}" type="presOf" srcId="{AE568178-EBDA-4E57-B7E3-A6A044CC98C1}" destId="{FA6B763D-E532-47E3-B379-9869AB16C31A}" srcOrd="0" destOrd="0" presId="urn:microsoft.com/office/officeart/2018/2/layout/IconCircleList"/>
    <dgm:cxn modelId="{CF615190-5352-477F-8AB4-4AF482741F25}" srcId="{70595D4C-C8AC-4635-9352-4E0CF1558000}" destId="{18D0207C-2EFE-4D91-8B11-40AB8D9E4C23}" srcOrd="0" destOrd="0" parTransId="{34C2963C-6745-46DB-9F1B-D60373F3078D}" sibTransId="{AE568178-EBDA-4E57-B7E3-A6A044CC98C1}"/>
    <dgm:cxn modelId="{1D2E0699-28A3-452F-9021-5350D7227F63}" srcId="{70595D4C-C8AC-4635-9352-4E0CF1558000}" destId="{73EA5069-95A2-4AFF-9E27-95AA337E293C}" srcOrd="1" destOrd="0" parTransId="{9F306A9D-B2FB-4A80-B06C-704B2C80AE77}" sibTransId="{5FA30BFD-6204-4AB3-ABCA-ADA03C1F8895}"/>
    <dgm:cxn modelId="{827753A7-286F-47BC-935B-4D0669E4B963}" srcId="{70595D4C-C8AC-4635-9352-4E0CF1558000}" destId="{E06B159F-6DB6-4137-A126-BA51F0BE5313}" srcOrd="3" destOrd="0" parTransId="{B578837F-C03A-4098-941F-5C603ABDA8B5}" sibTransId="{A851FD01-D1C6-4DEA-8BDF-7F72880D49C1}"/>
    <dgm:cxn modelId="{B5BD10C4-4B0C-4E60-990A-81D2320671BF}" type="presOf" srcId="{0D3CE22C-57D3-45C1-A9FC-0C18730DF4C7}" destId="{5A37C829-008B-42E5-8D38-458DDCAD75E7}" srcOrd="0" destOrd="0" presId="urn:microsoft.com/office/officeart/2018/2/layout/IconCircleList"/>
    <dgm:cxn modelId="{272F04FE-8E69-4214-8787-B97DBD24E206}" type="presOf" srcId="{70595D4C-C8AC-4635-9352-4E0CF1558000}" destId="{0FDC59B9-FB91-4C94-9DF6-3E9B1F9610D4}" srcOrd="0" destOrd="0" presId="urn:microsoft.com/office/officeart/2018/2/layout/IconCircleList"/>
    <dgm:cxn modelId="{58AB748E-CFBE-4B34-9CE6-2EDEEBE992FF}" type="presParOf" srcId="{0FDC59B9-FB91-4C94-9DF6-3E9B1F9610D4}" destId="{D017FA77-8662-4D9C-85F3-420B733166A7}" srcOrd="0" destOrd="0" presId="urn:microsoft.com/office/officeart/2018/2/layout/IconCircleList"/>
    <dgm:cxn modelId="{9E5D738B-FE8E-49A8-BD3D-A177F6E31D5A}" type="presParOf" srcId="{D017FA77-8662-4D9C-85F3-420B733166A7}" destId="{FDA4AD74-72A6-41B2-898B-4A3FD1FE7255}" srcOrd="0" destOrd="0" presId="urn:microsoft.com/office/officeart/2018/2/layout/IconCircleList"/>
    <dgm:cxn modelId="{8F5D5848-76D6-404B-951B-E7D6A1A586C2}" type="presParOf" srcId="{FDA4AD74-72A6-41B2-898B-4A3FD1FE7255}" destId="{30DC8ACD-9446-4081-AAC3-8581F02C31AB}" srcOrd="0" destOrd="0" presId="urn:microsoft.com/office/officeart/2018/2/layout/IconCircleList"/>
    <dgm:cxn modelId="{4A23FB8B-19B4-4F1E-93B4-4BF5382FE801}" type="presParOf" srcId="{FDA4AD74-72A6-41B2-898B-4A3FD1FE7255}" destId="{78525D57-71EA-4728-8EC5-50A7325F29DB}" srcOrd="1" destOrd="0" presId="urn:microsoft.com/office/officeart/2018/2/layout/IconCircleList"/>
    <dgm:cxn modelId="{D871D5E5-8BEC-4C02-AC43-9B80E02F476C}" type="presParOf" srcId="{FDA4AD74-72A6-41B2-898B-4A3FD1FE7255}" destId="{2181E428-4A7D-49D3-8523-096D5DDF9484}" srcOrd="2" destOrd="0" presId="urn:microsoft.com/office/officeart/2018/2/layout/IconCircleList"/>
    <dgm:cxn modelId="{72258476-CAEF-4E46-BD7A-AF937AA5F699}" type="presParOf" srcId="{FDA4AD74-72A6-41B2-898B-4A3FD1FE7255}" destId="{81737411-2855-4446-83F8-B3E95F4970A9}" srcOrd="3" destOrd="0" presId="urn:microsoft.com/office/officeart/2018/2/layout/IconCircleList"/>
    <dgm:cxn modelId="{319679B7-238B-43F6-B274-E0F17F169602}" type="presParOf" srcId="{D017FA77-8662-4D9C-85F3-420B733166A7}" destId="{FA6B763D-E532-47E3-B379-9869AB16C31A}" srcOrd="1" destOrd="0" presId="urn:microsoft.com/office/officeart/2018/2/layout/IconCircleList"/>
    <dgm:cxn modelId="{5E20FD6D-6824-499E-AAFF-6B9260208885}" type="presParOf" srcId="{D017FA77-8662-4D9C-85F3-420B733166A7}" destId="{E2D18789-23A0-4B0C-AFD9-2CA7E90CA068}" srcOrd="2" destOrd="0" presId="urn:microsoft.com/office/officeart/2018/2/layout/IconCircleList"/>
    <dgm:cxn modelId="{F8FCD42C-8EDA-4C19-8264-B20E45B3C0D6}" type="presParOf" srcId="{E2D18789-23A0-4B0C-AFD9-2CA7E90CA068}" destId="{0BE15407-7D38-4AB4-9E16-26480D968926}" srcOrd="0" destOrd="0" presId="urn:microsoft.com/office/officeart/2018/2/layout/IconCircleList"/>
    <dgm:cxn modelId="{466E4EC7-E8FA-4DC7-B571-27C462639D37}" type="presParOf" srcId="{E2D18789-23A0-4B0C-AFD9-2CA7E90CA068}" destId="{23D3F0C5-EF9D-4EA2-9E8C-0A71A2658FF3}" srcOrd="1" destOrd="0" presId="urn:microsoft.com/office/officeart/2018/2/layout/IconCircleList"/>
    <dgm:cxn modelId="{8BE01145-1D52-4F50-8344-3F601693F1D4}" type="presParOf" srcId="{E2D18789-23A0-4B0C-AFD9-2CA7E90CA068}" destId="{62EF18D6-32E8-4249-A024-4F8E0E333A53}" srcOrd="2" destOrd="0" presId="urn:microsoft.com/office/officeart/2018/2/layout/IconCircleList"/>
    <dgm:cxn modelId="{F877B75D-7CD1-4D9A-B586-B9B412D65D17}" type="presParOf" srcId="{E2D18789-23A0-4B0C-AFD9-2CA7E90CA068}" destId="{2C778151-FA96-43CD-BCE3-1706644EDE01}" srcOrd="3" destOrd="0" presId="urn:microsoft.com/office/officeart/2018/2/layout/IconCircleList"/>
    <dgm:cxn modelId="{B52167E1-F5C2-4400-BE91-0369CE64A9BE}" type="presParOf" srcId="{D017FA77-8662-4D9C-85F3-420B733166A7}" destId="{8C8696AA-DD65-4265-8348-79C94A01EE8C}" srcOrd="3" destOrd="0" presId="urn:microsoft.com/office/officeart/2018/2/layout/IconCircleList"/>
    <dgm:cxn modelId="{215EC5CD-4BC1-4D97-B3F2-056FE57C63BB}" type="presParOf" srcId="{D017FA77-8662-4D9C-85F3-420B733166A7}" destId="{FF105B8A-11DE-4EDC-9AC8-A35B4E463B0F}" srcOrd="4" destOrd="0" presId="urn:microsoft.com/office/officeart/2018/2/layout/IconCircleList"/>
    <dgm:cxn modelId="{3C5729B9-57ED-47BE-9119-5CD015B0392D}" type="presParOf" srcId="{FF105B8A-11DE-4EDC-9AC8-A35B4E463B0F}" destId="{1DC45CB5-631A-48EB-8344-B809B9C815C0}" srcOrd="0" destOrd="0" presId="urn:microsoft.com/office/officeart/2018/2/layout/IconCircleList"/>
    <dgm:cxn modelId="{206CA152-5355-44B5-8F9B-E5094A52B32B}" type="presParOf" srcId="{FF105B8A-11DE-4EDC-9AC8-A35B4E463B0F}" destId="{B672E4EB-D64C-4BDE-91A8-5C19B6713E03}" srcOrd="1" destOrd="0" presId="urn:microsoft.com/office/officeart/2018/2/layout/IconCircleList"/>
    <dgm:cxn modelId="{B078D2FD-0211-4777-988C-98D6F5624201}" type="presParOf" srcId="{FF105B8A-11DE-4EDC-9AC8-A35B4E463B0F}" destId="{9A49B56A-6BE5-41EF-AFA0-326B2FB0744E}" srcOrd="2" destOrd="0" presId="urn:microsoft.com/office/officeart/2018/2/layout/IconCircleList"/>
    <dgm:cxn modelId="{9DD86E7A-EFE8-497C-803A-49B6FABFCE1F}" type="presParOf" srcId="{FF105B8A-11DE-4EDC-9AC8-A35B4E463B0F}" destId="{5A37C829-008B-42E5-8D38-458DDCAD75E7}" srcOrd="3" destOrd="0" presId="urn:microsoft.com/office/officeart/2018/2/layout/IconCircleList"/>
    <dgm:cxn modelId="{0517DCC5-CBAC-40BB-9245-B3233721F44E}" type="presParOf" srcId="{D017FA77-8662-4D9C-85F3-420B733166A7}" destId="{9604B64D-6831-436F-8C2A-01C29A31ABA4}" srcOrd="5" destOrd="0" presId="urn:microsoft.com/office/officeart/2018/2/layout/IconCircleList"/>
    <dgm:cxn modelId="{8FE70285-7AAE-4DF0-815F-E6FF876769F1}" type="presParOf" srcId="{D017FA77-8662-4D9C-85F3-420B733166A7}" destId="{8B336E88-F075-4016-9587-424B552E4BE3}" srcOrd="6" destOrd="0" presId="urn:microsoft.com/office/officeart/2018/2/layout/IconCircleList"/>
    <dgm:cxn modelId="{4800AAEE-99CB-4C02-95EF-D9ADCF05BDFE}" type="presParOf" srcId="{8B336E88-F075-4016-9587-424B552E4BE3}" destId="{073ABA72-8366-41C6-915A-2F0A388D1C83}" srcOrd="0" destOrd="0" presId="urn:microsoft.com/office/officeart/2018/2/layout/IconCircleList"/>
    <dgm:cxn modelId="{BD51A53B-5ADC-4941-BB0D-EAF3A309079B}" type="presParOf" srcId="{8B336E88-F075-4016-9587-424B552E4BE3}" destId="{42693EA0-FE16-4857-A60F-80B61C868A76}" srcOrd="1" destOrd="0" presId="urn:microsoft.com/office/officeart/2018/2/layout/IconCircleList"/>
    <dgm:cxn modelId="{B59A01D0-682E-4CD3-823E-644B217A7D8F}" type="presParOf" srcId="{8B336E88-F075-4016-9587-424B552E4BE3}" destId="{F0E34964-4071-4AFD-A37C-80C76AA865BB}" srcOrd="2" destOrd="0" presId="urn:microsoft.com/office/officeart/2018/2/layout/IconCircleList"/>
    <dgm:cxn modelId="{2E1F9EE4-DCC2-4C71-8378-53208AED019C}" type="presParOf" srcId="{8B336E88-F075-4016-9587-424B552E4BE3}" destId="{DCB31751-EF7B-4608-A7EF-BC404FCFA8B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595D4C-C8AC-4635-9352-4E0CF155800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8D0207C-2EFE-4D91-8B11-40AB8D9E4C23}">
      <dgm:prSet/>
      <dgm:spPr/>
      <dgm:t>
        <a:bodyPr/>
        <a:lstStyle/>
        <a:p>
          <a:r>
            <a:rPr lang="en-US"/>
            <a:t>A </a:t>
          </a:r>
          <a:r>
            <a:rPr lang="en-US" b="1"/>
            <a:t>BIG PROBLEM </a:t>
          </a:r>
          <a:r>
            <a:rPr lang="en-US"/>
            <a:t>THAT CAN USE YOUR HELP</a:t>
          </a:r>
        </a:p>
      </dgm:t>
    </dgm:pt>
    <dgm:pt modelId="{34C2963C-6745-46DB-9F1B-D60373F3078D}" type="parTrans" cxnId="{CF615190-5352-477F-8AB4-4AF482741F25}">
      <dgm:prSet/>
      <dgm:spPr/>
      <dgm:t>
        <a:bodyPr/>
        <a:lstStyle/>
        <a:p>
          <a:endParaRPr lang="en-US"/>
        </a:p>
      </dgm:t>
    </dgm:pt>
    <dgm:pt modelId="{AE568178-EBDA-4E57-B7E3-A6A044CC98C1}" type="sibTrans" cxnId="{CF615190-5352-477F-8AB4-4AF482741F25}">
      <dgm:prSet/>
      <dgm:spPr/>
      <dgm:t>
        <a:bodyPr/>
        <a:lstStyle/>
        <a:p>
          <a:endParaRPr lang="en-US"/>
        </a:p>
      </dgm:t>
    </dgm:pt>
    <dgm:pt modelId="{73EA5069-95A2-4AFF-9E27-95AA337E293C}">
      <dgm:prSet/>
      <dgm:spPr/>
      <dgm:t>
        <a:bodyPr/>
        <a:lstStyle/>
        <a:p>
          <a:r>
            <a:rPr lang="en-US"/>
            <a:t>BY HAVING</a:t>
          </a:r>
          <a:r>
            <a:rPr lang="en-US" b="1"/>
            <a:t> EMPATHY </a:t>
          </a:r>
          <a:r>
            <a:rPr lang="en-US"/>
            <a:t>FOR A GROUP OF PEOPLE</a:t>
          </a:r>
        </a:p>
      </dgm:t>
    </dgm:pt>
    <dgm:pt modelId="{9F306A9D-B2FB-4A80-B06C-704B2C80AE77}" type="parTrans" cxnId="{1D2E0699-28A3-452F-9021-5350D7227F63}">
      <dgm:prSet/>
      <dgm:spPr/>
      <dgm:t>
        <a:bodyPr/>
        <a:lstStyle/>
        <a:p>
          <a:endParaRPr lang="en-US"/>
        </a:p>
      </dgm:t>
    </dgm:pt>
    <dgm:pt modelId="{5FA30BFD-6204-4AB3-ABCA-ADA03C1F8895}" type="sibTrans" cxnId="{1D2E0699-28A3-452F-9021-5350D7227F63}">
      <dgm:prSet/>
      <dgm:spPr/>
      <dgm:t>
        <a:bodyPr/>
        <a:lstStyle/>
        <a:p>
          <a:endParaRPr lang="en-US"/>
        </a:p>
      </dgm:t>
    </dgm:pt>
    <dgm:pt modelId="{0D3CE22C-57D3-45C1-A9FC-0C18730DF4C7}">
      <dgm:prSet/>
      <dgm:spPr/>
      <dgm:t>
        <a:bodyPr/>
        <a:lstStyle/>
        <a:p>
          <a:r>
            <a:rPr lang="en-US"/>
            <a:t>THAT ARE </a:t>
          </a:r>
          <a:r>
            <a:rPr lang="en-US" b="1"/>
            <a:t>SUFFERING</a:t>
          </a:r>
          <a:endParaRPr lang="en-US"/>
        </a:p>
      </dgm:t>
    </dgm:pt>
    <dgm:pt modelId="{4C40C9EC-691D-460F-902A-76BEB6B5F896}" type="parTrans" cxnId="{DF047202-D608-438D-AE62-EF71294595F8}">
      <dgm:prSet/>
      <dgm:spPr/>
      <dgm:t>
        <a:bodyPr/>
        <a:lstStyle/>
        <a:p>
          <a:endParaRPr lang="en-US"/>
        </a:p>
      </dgm:t>
    </dgm:pt>
    <dgm:pt modelId="{1676E084-2B93-4C2B-8E27-30D46B32E319}" type="sibTrans" cxnId="{DF047202-D608-438D-AE62-EF71294595F8}">
      <dgm:prSet/>
      <dgm:spPr/>
      <dgm:t>
        <a:bodyPr/>
        <a:lstStyle/>
        <a:p>
          <a:endParaRPr lang="en-US"/>
        </a:p>
      </dgm:t>
    </dgm:pt>
    <dgm:pt modelId="{E06B159F-6DB6-4137-A126-BA51F0BE5313}">
      <dgm:prSet/>
      <dgm:spPr/>
      <dgm:t>
        <a:bodyPr/>
        <a:lstStyle/>
        <a:p>
          <a:r>
            <a:rPr lang="en-US"/>
            <a:t>AND</a:t>
          </a:r>
          <a:r>
            <a:rPr lang="en-US" b="1"/>
            <a:t> WHAT YOU KNOW CAN HELP </a:t>
          </a:r>
          <a:r>
            <a:rPr lang="en-US"/>
            <a:t>THEM</a:t>
          </a:r>
        </a:p>
      </dgm:t>
    </dgm:pt>
    <dgm:pt modelId="{B578837F-C03A-4098-941F-5C603ABDA8B5}" type="parTrans" cxnId="{827753A7-286F-47BC-935B-4D0669E4B963}">
      <dgm:prSet/>
      <dgm:spPr/>
      <dgm:t>
        <a:bodyPr/>
        <a:lstStyle/>
        <a:p>
          <a:endParaRPr lang="en-US"/>
        </a:p>
      </dgm:t>
    </dgm:pt>
    <dgm:pt modelId="{A851FD01-D1C6-4DEA-8BDF-7F72880D49C1}" type="sibTrans" cxnId="{827753A7-286F-47BC-935B-4D0669E4B963}">
      <dgm:prSet/>
      <dgm:spPr/>
      <dgm:t>
        <a:bodyPr/>
        <a:lstStyle/>
        <a:p>
          <a:endParaRPr lang="en-US"/>
        </a:p>
      </dgm:t>
    </dgm:pt>
    <dgm:pt modelId="{0FDC59B9-FB91-4C94-9DF6-3E9B1F9610D4}" type="pres">
      <dgm:prSet presAssocID="{70595D4C-C8AC-4635-9352-4E0CF1558000}" presName="root" presStyleCnt="0">
        <dgm:presLayoutVars>
          <dgm:dir/>
          <dgm:resizeHandles val="exact"/>
        </dgm:presLayoutVars>
      </dgm:prSet>
      <dgm:spPr/>
    </dgm:pt>
    <dgm:pt modelId="{D017FA77-8662-4D9C-85F3-420B733166A7}" type="pres">
      <dgm:prSet presAssocID="{70595D4C-C8AC-4635-9352-4E0CF1558000}" presName="container" presStyleCnt="0">
        <dgm:presLayoutVars>
          <dgm:dir/>
          <dgm:resizeHandles val="exact"/>
        </dgm:presLayoutVars>
      </dgm:prSet>
      <dgm:spPr/>
    </dgm:pt>
    <dgm:pt modelId="{FDA4AD74-72A6-41B2-898B-4A3FD1FE7255}" type="pres">
      <dgm:prSet presAssocID="{18D0207C-2EFE-4D91-8B11-40AB8D9E4C23}" presName="compNode" presStyleCnt="0"/>
      <dgm:spPr/>
    </dgm:pt>
    <dgm:pt modelId="{30DC8ACD-9446-4081-AAC3-8581F02C31AB}" type="pres">
      <dgm:prSet presAssocID="{18D0207C-2EFE-4D91-8B11-40AB8D9E4C23}" presName="iconBgRect" presStyleLbl="bgShp" presStyleIdx="0" presStyleCnt="4"/>
      <dgm:spPr/>
    </dgm:pt>
    <dgm:pt modelId="{78525D57-71EA-4728-8EC5-50A7325F29DB}" type="pres">
      <dgm:prSet presAssocID="{18D0207C-2EFE-4D91-8B11-40AB8D9E4C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181E428-4A7D-49D3-8523-096D5DDF9484}" type="pres">
      <dgm:prSet presAssocID="{18D0207C-2EFE-4D91-8B11-40AB8D9E4C23}" presName="spaceRect" presStyleCnt="0"/>
      <dgm:spPr/>
    </dgm:pt>
    <dgm:pt modelId="{81737411-2855-4446-83F8-B3E95F4970A9}" type="pres">
      <dgm:prSet presAssocID="{18D0207C-2EFE-4D91-8B11-40AB8D9E4C23}" presName="textRect" presStyleLbl="revTx" presStyleIdx="0" presStyleCnt="4">
        <dgm:presLayoutVars>
          <dgm:chMax val="1"/>
          <dgm:chPref val="1"/>
        </dgm:presLayoutVars>
      </dgm:prSet>
      <dgm:spPr/>
    </dgm:pt>
    <dgm:pt modelId="{FA6B763D-E532-47E3-B379-9869AB16C31A}" type="pres">
      <dgm:prSet presAssocID="{AE568178-EBDA-4E57-B7E3-A6A044CC98C1}" presName="sibTrans" presStyleLbl="sibTrans2D1" presStyleIdx="0" presStyleCnt="0"/>
      <dgm:spPr/>
    </dgm:pt>
    <dgm:pt modelId="{E2D18789-23A0-4B0C-AFD9-2CA7E90CA068}" type="pres">
      <dgm:prSet presAssocID="{73EA5069-95A2-4AFF-9E27-95AA337E293C}" presName="compNode" presStyleCnt="0"/>
      <dgm:spPr/>
    </dgm:pt>
    <dgm:pt modelId="{0BE15407-7D38-4AB4-9E16-26480D968926}" type="pres">
      <dgm:prSet presAssocID="{73EA5069-95A2-4AFF-9E27-95AA337E293C}" presName="iconBgRect" presStyleLbl="bgShp" presStyleIdx="1" presStyleCnt="4"/>
      <dgm:spPr/>
    </dgm:pt>
    <dgm:pt modelId="{23D3F0C5-EF9D-4EA2-9E8C-0A71A2658FF3}" type="pres">
      <dgm:prSet presAssocID="{73EA5069-95A2-4AFF-9E27-95AA337E29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2EF18D6-32E8-4249-A024-4F8E0E333A53}" type="pres">
      <dgm:prSet presAssocID="{73EA5069-95A2-4AFF-9E27-95AA337E293C}" presName="spaceRect" presStyleCnt="0"/>
      <dgm:spPr/>
    </dgm:pt>
    <dgm:pt modelId="{2C778151-FA96-43CD-BCE3-1706644EDE01}" type="pres">
      <dgm:prSet presAssocID="{73EA5069-95A2-4AFF-9E27-95AA337E293C}" presName="textRect" presStyleLbl="revTx" presStyleIdx="1" presStyleCnt="4">
        <dgm:presLayoutVars>
          <dgm:chMax val="1"/>
          <dgm:chPref val="1"/>
        </dgm:presLayoutVars>
      </dgm:prSet>
      <dgm:spPr/>
    </dgm:pt>
    <dgm:pt modelId="{8C8696AA-DD65-4265-8348-79C94A01EE8C}" type="pres">
      <dgm:prSet presAssocID="{5FA30BFD-6204-4AB3-ABCA-ADA03C1F8895}" presName="sibTrans" presStyleLbl="sibTrans2D1" presStyleIdx="0" presStyleCnt="0"/>
      <dgm:spPr/>
    </dgm:pt>
    <dgm:pt modelId="{FF105B8A-11DE-4EDC-9AC8-A35B4E463B0F}" type="pres">
      <dgm:prSet presAssocID="{0D3CE22C-57D3-45C1-A9FC-0C18730DF4C7}" presName="compNode" presStyleCnt="0"/>
      <dgm:spPr/>
    </dgm:pt>
    <dgm:pt modelId="{1DC45CB5-631A-48EB-8344-B809B9C815C0}" type="pres">
      <dgm:prSet presAssocID="{0D3CE22C-57D3-45C1-A9FC-0C18730DF4C7}" presName="iconBgRect" presStyleLbl="bgShp" presStyleIdx="2" presStyleCnt="4"/>
      <dgm:spPr/>
    </dgm:pt>
    <dgm:pt modelId="{B672E4EB-D64C-4BDE-91A8-5C19B6713E03}" type="pres">
      <dgm:prSet presAssocID="{0D3CE22C-57D3-45C1-A9FC-0C18730DF4C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A49B56A-6BE5-41EF-AFA0-326B2FB0744E}" type="pres">
      <dgm:prSet presAssocID="{0D3CE22C-57D3-45C1-A9FC-0C18730DF4C7}" presName="spaceRect" presStyleCnt="0"/>
      <dgm:spPr/>
    </dgm:pt>
    <dgm:pt modelId="{5A37C829-008B-42E5-8D38-458DDCAD75E7}" type="pres">
      <dgm:prSet presAssocID="{0D3CE22C-57D3-45C1-A9FC-0C18730DF4C7}" presName="textRect" presStyleLbl="revTx" presStyleIdx="2" presStyleCnt="4">
        <dgm:presLayoutVars>
          <dgm:chMax val="1"/>
          <dgm:chPref val="1"/>
        </dgm:presLayoutVars>
      </dgm:prSet>
      <dgm:spPr/>
    </dgm:pt>
    <dgm:pt modelId="{9604B64D-6831-436F-8C2A-01C29A31ABA4}" type="pres">
      <dgm:prSet presAssocID="{1676E084-2B93-4C2B-8E27-30D46B32E319}" presName="sibTrans" presStyleLbl="sibTrans2D1" presStyleIdx="0" presStyleCnt="0"/>
      <dgm:spPr/>
    </dgm:pt>
    <dgm:pt modelId="{8B336E88-F075-4016-9587-424B552E4BE3}" type="pres">
      <dgm:prSet presAssocID="{E06B159F-6DB6-4137-A126-BA51F0BE5313}" presName="compNode" presStyleCnt="0"/>
      <dgm:spPr/>
    </dgm:pt>
    <dgm:pt modelId="{073ABA72-8366-41C6-915A-2F0A388D1C83}" type="pres">
      <dgm:prSet presAssocID="{E06B159F-6DB6-4137-A126-BA51F0BE5313}" presName="iconBgRect" presStyleLbl="bgShp" presStyleIdx="3" presStyleCnt="4"/>
      <dgm:spPr/>
    </dgm:pt>
    <dgm:pt modelId="{42693EA0-FE16-4857-A60F-80B61C868A76}" type="pres">
      <dgm:prSet presAssocID="{E06B159F-6DB6-4137-A126-BA51F0BE53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0E34964-4071-4AFD-A37C-80C76AA865BB}" type="pres">
      <dgm:prSet presAssocID="{E06B159F-6DB6-4137-A126-BA51F0BE5313}" presName="spaceRect" presStyleCnt="0"/>
      <dgm:spPr/>
    </dgm:pt>
    <dgm:pt modelId="{DCB31751-EF7B-4608-A7EF-BC404FCFA8B1}" type="pres">
      <dgm:prSet presAssocID="{E06B159F-6DB6-4137-A126-BA51F0BE531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F047202-D608-438D-AE62-EF71294595F8}" srcId="{70595D4C-C8AC-4635-9352-4E0CF1558000}" destId="{0D3CE22C-57D3-45C1-A9FC-0C18730DF4C7}" srcOrd="2" destOrd="0" parTransId="{4C40C9EC-691D-460F-902A-76BEB6B5F896}" sibTransId="{1676E084-2B93-4C2B-8E27-30D46B32E319}"/>
    <dgm:cxn modelId="{023AC53F-7705-4660-B4E1-AAB2FEA90FED}" type="presOf" srcId="{18D0207C-2EFE-4D91-8B11-40AB8D9E4C23}" destId="{81737411-2855-4446-83F8-B3E95F4970A9}" srcOrd="0" destOrd="0" presId="urn:microsoft.com/office/officeart/2018/2/layout/IconCircleList"/>
    <dgm:cxn modelId="{678F5464-CB4A-43A6-8F0B-20A93C61CDA7}" type="presOf" srcId="{5FA30BFD-6204-4AB3-ABCA-ADA03C1F8895}" destId="{8C8696AA-DD65-4265-8348-79C94A01EE8C}" srcOrd="0" destOrd="0" presId="urn:microsoft.com/office/officeart/2018/2/layout/IconCircleList"/>
    <dgm:cxn modelId="{9813D54B-465C-4BCE-83F8-F560C4840B8A}" type="presOf" srcId="{E06B159F-6DB6-4137-A126-BA51F0BE5313}" destId="{DCB31751-EF7B-4608-A7EF-BC404FCFA8B1}" srcOrd="0" destOrd="0" presId="urn:microsoft.com/office/officeart/2018/2/layout/IconCircleList"/>
    <dgm:cxn modelId="{FED0A46D-83C7-42CD-847A-FECAF565DDCD}" type="presOf" srcId="{73EA5069-95A2-4AFF-9E27-95AA337E293C}" destId="{2C778151-FA96-43CD-BCE3-1706644EDE01}" srcOrd="0" destOrd="0" presId="urn:microsoft.com/office/officeart/2018/2/layout/IconCircleList"/>
    <dgm:cxn modelId="{20237C78-4A0C-4A7B-85B7-9B828D2FFE0D}" type="presOf" srcId="{1676E084-2B93-4C2B-8E27-30D46B32E319}" destId="{9604B64D-6831-436F-8C2A-01C29A31ABA4}" srcOrd="0" destOrd="0" presId="urn:microsoft.com/office/officeart/2018/2/layout/IconCircleList"/>
    <dgm:cxn modelId="{2CD75B7D-51B0-403A-A6D7-70E10FF7B54F}" type="presOf" srcId="{AE568178-EBDA-4E57-B7E3-A6A044CC98C1}" destId="{FA6B763D-E532-47E3-B379-9869AB16C31A}" srcOrd="0" destOrd="0" presId="urn:microsoft.com/office/officeart/2018/2/layout/IconCircleList"/>
    <dgm:cxn modelId="{CF615190-5352-477F-8AB4-4AF482741F25}" srcId="{70595D4C-C8AC-4635-9352-4E0CF1558000}" destId="{18D0207C-2EFE-4D91-8B11-40AB8D9E4C23}" srcOrd="0" destOrd="0" parTransId="{34C2963C-6745-46DB-9F1B-D60373F3078D}" sibTransId="{AE568178-EBDA-4E57-B7E3-A6A044CC98C1}"/>
    <dgm:cxn modelId="{1D2E0699-28A3-452F-9021-5350D7227F63}" srcId="{70595D4C-C8AC-4635-9352-4E0CF1558000}" destId="{73EA5069-95A2-4AFF-9E27-95AA337E293C}" srcOrd="1" destOrd="0" parTransId="{9F306A9D-B2FB-4A80-B06C-704B2C80AE77}" sibTransId="{5FA30BFD-6204-4AB3-ABCA-ADA03C1F8895}"/>
    <dgm:cxn modelId="{827753A7-286F-47BC-935B-4D0669E4B963}" srcId="{70595D4C-C8AC-4635-9352-4E0CF1558000}" destId="{E06B159F-6DB6-4137-A126-BA51F0BE5313}" srcOrd="3" destOrd="0" parTransId="{B578837F-C03A-4098-941F-5C603ABDA8B5}" sibTransId="{A851FD01-D1C6-4DEA-8BDF-7F72880D49C1}"/>
    <dgm:cxn modelId="{B5BD10C4-4B0C-4E60-990A-81D2320671BF}" type="presOf" srcId="{0D3CE22C-57D3-45C1-A9FC-0C18730DF4C7}" destId="{5A37C829-008B-42E5-8D38-458DDCAD75E7}" srcOrd="0" destOrd="0" presId="urn:microsoft.com/office/officeart/2018/2/layout/IconCircleList"/>
    <dgm:cxn modelId="{272F04FE-8E69-4214-8787-B97DBD24E206}" type="presOf" srcId="{70595D4C-C8AC-4635-9352-4E0CF1558000}" destId="{0FDC59B9-FB91-4C94-9DF6-3E9B1F9610D4}" srcOrd="0" destOrd="0" presId="urn:microsoft.com/office/officeart/2018/2/layout/IconCircleList"/>
    <dgm:cxn modelId="{58AB748E-CFBE-4B34-9CE6-2EDEEBE992FF}" type="presParOf" srcId="{0FDC59B9-FB91-4C94-9DF6-3E9B1F9610D4}" destId="{D017FA77-8662-4D9C-85F3-420B733166A7}" srcOrd="0" destOrd="0" presId="urn:microsoft.com/office/officeart/2018/2/layout/IconCircleList"/>
    <dgm:cxn modelId="{9E5D738B-FE8E-49A8-BD3D-A177F6E31D5A}" type="presParOf" srcId="{D017FA77-8662-4D9C-85F3-420B733166A7}" destId="{FDA4AD74-72A6-41B2-898B-4A3FD1FE7255}" srcOrd="0" destOrd="0" presId="urn:microsoft.com/office/officeart/2018/2/layout/IconCircleList"/>
    <dgm:cxn modelId="{8F5D5848-76D6-404B-951B-E7D6A1A586C2}" type="presParOf" srcId="{FDA4AD74-72A6-41B2-898B-4A3FD1FE7255}" destId="{30DC8ACD-9446-4081-AAC3-8581F02C31AB}" srcOrd="0" destOrd="0" presId="urn:microsoft.com/office/officeart/2018/2/layout/IconCircleList"/>
    <dgm:cxn modelId="{4A23FB8B-19B4-4F1E-93B4-4BF5382FE801}" type="presParOf" srcId="{FDA4AD74-72A6-41B2-898B-4A3FD1FE7255}" destId="{78525D57-71EA-4728-8EC5-50A7325F29DB}" srcOrd="1" destOrd="0" presId="urn:microsoft.com/office/officeart/2018/2/layout/IconCircleList"/>
    <dgm:cxn modelId="{D871D5E5-8BEC-4C02-AC43-9B80E02F476C}" type="presParOf" srcId="{FDA4AD74-72A6-41B2-898B-4A3FD1FE7255}" destId="{2181E428-4A7D-49D3-8523-096D5DDF9484}" srcOrd="2" destOrd="0" presId="urn:microsoft.com/office/officeart/2018/2/layout/IconCircleList"/>
    <dgm:cxn modelId="{72258476-CAEF-4E46-BD7A-AF937AA5F699}" type="presParOf" srcId="{FDA4AD74-72A6-41B2-898B-4A3FD1FE7255}" destId="{81737411-2855-4446-83F8-B3E95F4970A9}" srcOrd="3" destOrd="0" presId="urn:microsoft.com/office/officeart/2018/2/layout/IconCircleList"/>
    <dgm:cxn modelId="{319679B7-238B-43F6-B274-E0F17F169602}" type="presParOf" srcId="{D017FA77-8662-4D9C-85F3-420B733166A7}" destId="{FA6B763D-E532-47E3-B379-9869AB16C31A}" srcOrd="1" destOrd="0" presId="urn:microsoft.com/office/officeart/2018/2/layout/IconCircleList"/>
    <dgm:cxn modelId="{5E20FD6D-6824-499E-AAFF-6B9260208885}" type="presParOf" srcId="{D017FA77-8662-4D9C-85F3-420B733166A7}" destId="{E2D18789-23A0-4B0C-AFD9-2CA7E90CA068}" srcOrd="2" destOrd="0" presId="urn:microsoft.com/office/officeart/2018/2/layout/IconCircleList"/>
    <dgm:cxn modelId="{F8FCD42C-8EDA-4C19-8264-B20E45B3C0D6}" type="presParOf" srcId="{E2D18789-23A0-4B0C-AFD9-2CA7E90CA068}" destId="{0BE15407-7D38-4AB4-9E16-26480D968926}" srcOrd="0" destOrd="0" presId="urn:microsoft.com/office/officeart/2018/2/layout/IconCircleList"/>
    <dgm:cxn modelId="{466E4EC7-E8FA-4DC7-B571-27C462639D37}" type="presParOf" srcId="{E2D18789-23A0-4B0C-AFD9-2CA7E90CA068}" destId="{23D3F0C5-EF9D-4EA2-9E8C-0A71A2658FF3}" srcOrd="1" destOrd="0" presId="urn:microsoft.com/office/officeart/2018/2/layout/IconCircleList"/>
    <dgm:cxn modelId="{8BE01145-1D52-4F50-8344-3F601693F1D4}" type="presParOf" srcId="{E2D18789-23A0-4B0C-AFD9-2CA7E90CA068}" destId="{62EF18D6-32E8-4249-A024-4F8E0E333A53}" srcOrd="2" destOrd="0" presId="urn:microsoft.com/office/officeart/2018/2/layout/IconCircleList"/>
    <dgm:cxn modelId="{F877B75D-7CD1-4D9A-B586-B9B412D65D17}" type="presParOf" srcId="{E2D18789-23A0-4B0C-AFD9-2CA7E90CA068}" destId="{2C778151-FA96-43CD-BCE3-1706644EDE01}" srcOrd="3" destOrd="0" presId="urn:microsoft.com/office/officeart/2018/2/layout/IconCircleList"/>
    <dgm:cxn modelId="{B52167E1-F5C2-4400-BE91-0369CE64A9BE}" type="presParOf" srcId="{D017FA77-8662-4D9C-85F3-420B733166A7}" destId="{8C8696AA-DD65-4265-8348-79C94A01EE8C}" srcOrd="3" destOrd="0" presId="urn:microsoft.com/office/officeart/2018/2/layout/IconCircleList"/>
    <dgm:cxn modelId="{215EC5CD-4BC1-4D97-B3F2-056FE57C63BB}" type="presParOf" srcId="{D017FA77-8662-4D9C-85F3-420B733166A7}" destId="{FF105B8A-11DE-4EDC-9AC8-A35B4E463B0F}" srcOrd="4" destOrd="0" presId="urn:microsoft.com/office/officeart/2018/2/layout/IconCircleList"/>
    <dgm:cxn modelId="{3C5729B9-57ED-47BE-9119-5CD015B0392D}" type="presParOf" srcId="{FF105B8A-11DE-4EDC-9AC8-A35B4E463B0F}" destId="{1DC45CB5-631A-48EB-8344-B809B9C815C0}" srcOrd="0" destOrd="0" presId="urn:microsoft.com/office/officeart/2018/2/layout/IconCircleList"/>
    <dgm:cxn modelId="{206CA152-5355-44B5-8F9B-E5094A52B32B}" type="presParOf" srcId="{FF105B8A-11DE-4EDC-9AC8-A35B4E463B0F}" destId="{B672E4EB-D64C-4BDE-91A8-5C19B6713E03}" srcOrd="1" destOrd="0" presId="urn:microsoft.com/office/officeart/2018/2/layout/IconCircleList"/>
    <dgm:cxn modelId="{B078D2FD-0211-4777-988C-98D6F5624201}" type="presParOf" srcId="{FF105B8A-11DE-4EDC-9AC8-A35B4E463B0F}" destId="{9A49B56A-6BE5-41EF-AFA0-326B2FB0744E}" srcOrd="2" destOrd="0" presId="urn:microsoft.com/office/officeart/2018/2/layout/IconCircleList"/>
    <dgm:cxn modelId="{9DD86E7A-EFE8-497C-803A-49B6FABFCE1F}" type="presParOf" srcId="{FF105B8A-11DE-4EDC-9AC8-A35B4E463B0F}" destId="{5A37C829-008B-42E5-8D38-458DDCAD75E7}" srcOrd="3" destOrd="0" presId="urn:microsoft.com/office/officeart/2018/2/layout/IconCircleList"/>
    <dgm:cxn modelId="{0517DCC5-CBAC-40BB-9245-B3233721F44E}" type="presParOf" srcId="{D017FA77-8662-4D9C-85F3-420B733166A7}" destId="{9604B64D-6831-436F-8C2A-01C29A31ABA4}" srcOrd="5" destOrd="0" presId="urn:microsoft.com/office/officeart/2018/2/layout/IconCircleList"/>
    <dgm:cxn modelId="{8FE70285-7AAE-4DF0-815F-E6FF876769F1}" type="presParOf" srcId="{D017FA77-8662-4D9C-85F3-420B733166A7}" destId="{8B336E88-F075-4016-9587-424B552E4BE3}" srcOrd="6" destOrd="0" presId="urn:microsoft.com/office/officeart/2018/2/layout/IconCircleList"/>
    <dgm:cxn modelId="{4800AAEE-99CB-4C02-95EF-D9ADCF05BDFE}" type="presParOf" srcId="{8B336E88-F075-4016-9587-424B552E4BE3}" destId="{073ABA72-8366-41C6-915A-2F0A388D1C83}" srcOrd="0" destOrd="0" presId="urn:microsoft.com/office/officeart/2018/2/layout/IconCircleList"/>
    <dgm:cxn modelId="{BD51A53B-5ADC-4941-BB0D-EAF3A309079B}" type="presParOf" srcId="{8B336E88-F075-4016-9587-424B552E4BE3}" destId="{42693EA0-FE16-4857-A60F-80B61C868A76}" srcOrd="1" destOrd="0" presId="urn:microsoft.com/office/officeart/2018/2/layout/IconCircleList"/>
    <dgm:cxn modelId="{B59A01D0-682E-4CD3-823E-644B217A7D8F}" type="presParOf" srcId="{8B336E88-F075-4016-9587-424B552E4BE3}" destId="{F0E34964-4071-4AFD-A37C-80C76AA865BB}" srcOrd="2" destOrd="0" presId="urn:microsoft.com/office/officeart/2018/2/layout/IconCircleList"/>
    <dgm:cxn modelId="{2E1F9EE4-DCC2-4C71-8378-53208AED019C}" type="presParOf" srcId="{8B336E88-F075-4016-9587-424B552E4BE3}" destId="{DCB31751-EF7B-4608-A7EF-BC404FCFA8B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C8ACD-9446-4081-AAC3-8581F02C31AB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25D57-71EA-4728-8EC5-50A7325F29DB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7411-2855-4446-83F8-B3E95F4970A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</a:t>
          </a:r>
          <a:r>
            <a:rPr lang="en-US" sz="2400" b="1" kern="1200" dirty="0"/>
            <a:t>BIG PROBLEM </a:t>
          </a:r>
          <a:r>
            <a:rPr lang="en-US" sz="2400" kern="1200" dirty="0"/>
            <a:t>THAT CAN USE YOUR HELP</a:t>
          </a:r>
        </a:p>
      </dsp:txBody>
      <dsp:txXfrm>
        <a:off x="1834517" y="469890"/>
        <a:ext cx="3148942" cy="1335915"/>
      </dsp:txXfrm>
    </dsp:sp>
    <dsp:sp modelId="{0BE15407-7D38-4AB4-9E16-26480D968926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3F0C5-EF9D-4EA2-9E8C-0A71A2658FF3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78151-FA96-43CD-BCE3-1706644EDE01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BY HAVING</a:t>
          </a:r>
          <a:r>
            <a:rPr lang="en-US" sz="2400" b="1" kern="1200" dirty="0"/>
            <a:t> EMPATHY </a:t>
          </a:r>
          <a:r>
            <a:rPr lang="en-US" sz="2400" kern="1200" dirty="0"/>
            <a:t>FOR A GROUP OF PEOPLE</a:t>
          </a:r>
        </a:p>
      </dsp:txBody>
      <dsp:txXfrm>
        <a:off x="7154322" y="469890"/>
        <a:ext cx="3148942" cy="1335915"/>
      </dsp:txXfrm>
    </dsp:sp>
    <dsp:sp modelId="{1DC45CB5-631A-48EB-8344-B809B9C815C0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2E4EB-D64C-4BDE-91A8-5C19B6713E0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7C829-008B-42E5-8D38-458DDCAD75E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THAT ARE </a:t>
          </a:r>
          <a:r>
            <a:rPr lang="en-US" sz="2400" b="1" kern="1200" dirty="0"/>
            <a:t>SUFFERING</a:t>
          </a:r>
          <a:endParaRPr lang="en-US" sz="2400" kern="1200" dirty="0"/>
        </a:p>
      </dsp:txBody>
      <dsp:txXfrm>
        <a:off x="1834517" y="2545532"/>
        <a:ext cx="3148942" cy="1335915"/>
      </dsp:txXfrm>
    </dsp:sp>
    <dsp:sp modelId="{073ABA72-8366-41C6-915A-2F0A388D1C83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93EA0-FE16-4857-A60F-80B61C868A76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31751-EF7B-4608-A7EF-BC404FCFA8B1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AND</a:t>
          </a:r>
          <a:r>
            <a:rPr lang="en-US" sz="2400" b="1" kern="1200" dirty="0"/>
            <a:t> WHAT YOU KNOW CAN HELP </a:t>
          </a:r>
          <a:r>
            <a:rPr lang="en-US" sz="2400" kern="1200" dirty="0"/>
            <a:t>THEM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C8ACD-9446-4081-AAC3-8581F02C31AB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25D57-71EA-4728-8EC5-50A7325F29DB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7411-2855-4446-83F8-B3E95F4970A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</a:t>
          </a:r>
          <a:r>
            <a:rPr lang="en-US" sz="2400" b="1" kern="1200"/>
            <a:t>BIG PROBLEM </a:t>
          </a:r>
          <a:r>
            <a:rPr lang="en-US" sz="2400" kern="1200"/>
            <a:t>THAT CAN USE YOUR HELP</a:t>
          </a:r>
        </a:p>
      </dsp:txBody>
      <dsp:txXfrm>
        <a:off x="1834517" y="469890"/>
        <a:ext cx="3148942" cy="1335915"/>
      </dsp:txXfrm>
    </dsp:sp>
    <dsp:sp modelId="{0BE15407-7D38-4AB4-9E16-26480D968926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3F0C5-EF9D-4EA2-9E8C-0A71A2658FF3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78151-FA96-43CD-BCE3-1706644EDE01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BY HAVING</a:t>
          </a:r>
          <a:r>
            <a:rPr lang="en-US" sz="2400" b="1" kern="1200"/>
            <a:t> EMPATHY </a:t>
          </a:r>
          <a:r>
            <a:rPr lang="en-US" sz="2400" kern="1200"/>
            <a:t>FOR A GROUP OF PEOPLE</a:t>
          </a:r>
        </a:p>
      </dsp:txBody>
      <dsp:txXfrm>
        <a:off x="7154322" y="469890"/>
        <a:ext cx="3148942" cy="1335915"/>
      </dsp:txXfrm>
    </dsp:sp>
    <dsp:sp modelId="{1DC45CB5-631A-48EB-8344-B809B9C815C0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2E4EB-D64C-4BDE-91A8-5C19B6713E0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7C829-008B-42E5-8D38-458DDCAD75E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THAT ARE </a:t>
          </a:r>
          <a:r>
            <a:rPr lang="en-US" sz="2400" b="1" kern="1200"/>
            <a:t>SUFFERING</a:t>
          </a:r>
          <a:endParaRPr lang="en-US" sz="2400" kern="1200"/>
        </a:p>
      </dsp:txBody>
      <dsp:txXfrm>
        <a:off x="1834517" y="2545532"/>
        <a:ext cx="3148942" cy="1335915"/>
      </dsp:txXfrm>
    </dsp:sp>
    <dsp:sp modelId="{073ABA72-8366-41C6-915A-2F0A388D1C83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93EA0-FE16-4857-A60F-80B61C868A76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31751-EF7B-4608-A7EF-BC404FCFA8B1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AND</a:t>
          </a:r>
          <a:r>
            <a:rPr lang="en-US" sz="2400" b="1" kern="1200"/>
            <a:t> WHAT YOU KNOW CAN HELP </a:t>
          </a:r>
          <a:r>
            <a:rPr lang="en-US" sz="2400" kern="1200"/>
            <a:t>THEM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C8ACD-9446-4081-AAC3-8581F02C31AB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25D57-71EA-4728-8EC5-50A7325F29DB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7411-2855-4446-83F8-B3E95F4970A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</a:t>
          </a:r>
          <a:r>
            <a:rPr lang="en-US" sz="2400" b="1" kern="1200"/>
            <a:t>BIG PROBLEM </a:t>
          </a:r>
          <a:r>
            <a:rPr lang="en-US" sz="2400" kern="1200"/>
            <a:t>THAT CAN USE YOUR HELP</a:t>
          </a:r>
        </a:p>
      </dsp:txBody>
      <dsp:txXfrm>
        <a:off x="1834517" y="469890"/>
        <a:ext cx="3148942" cy="1335915"/>
      </dsp:txXfrm>
    </dsp:sp>
    <dsp:sp modelId="{0BE15407-7D38-4AB4-9E16-26480D968926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3F0C5-EF9D-4EA2-9E8C-0A71A2658FF3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78151-FA96-43CD-BCE3-1706644EDE01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BY HAVING</a:t>
          </a:r>
          <a:r>
            <a:rPr lang="en-US" sz="2400" b="1" kern="1200"/>
            <a:t> EMPATHY </a:t>
          </a:r>
          <a:r>
            <a:rPr lang="en-US" sz="2400" kern="1200"/>
            <a:t>FOR A GROUP OF PEOPLE</a:t>
          </a:r>
        </a:p>
      </dsp:txBody>
      <dsp:txXfrm>
        <a:off x="7154322" y="469890"/>
        <a:ext cx="3148942" cy="1335915"/>
      </dsp:txXfrm>
    </dsp:sp>
    <dsp:sp modelId="{1DC45CB5-631A-48EB-8344-B809B9C815C0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2E4EB-D64C-4BDE-91A8-5C19B6713E0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7C829-008B-42E5-8D38-458DDCAD75E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THAT ARE </a:t>
          </a:r>
          <a:r>
            <a:rPr lang="en-US" sz="2400" b="1" kern="1200"/>
            <a:t>SUFFERING</a:t>
          </a:r>
          <a:endParaRPr lang="en-US" sz="2400" kern="1200"/>
        </a:p>
      </dsp:txBody>
      <dsp:txXfrm>
        <a:off x="1834517" y="2545532"/>
        <a:ext cx="3148942" cy="1335915"/>
      </dsp:txXfrm>
    </dsp:sp>
    <dsp:sp modelId="{073ABA72-8366-41C6-915A-2F0A388D1C83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93EA0-FE16-4857-A60F-80B61C868A76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31751-EF7B-4608-A7EF-BC404FCFA8B1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AND</a:t>
          </a:r>
          <a:r>
            <a:rPr lang="en-US" sz="2400" b="1" kern="1200"/>
            <a:t> WHAT YOU KNOW CAN HELP </a:t>
          </a:r>
          <a:r>
            <a:rPr lang="en-US" sz="2400" kern="1200"/>
            <a:t>THEM</a:t>
          </a:r>
        </a:p>
      </dsp:txBody>
      <dsp:txXfrm>
        <a:off x="7154322" y="2545532"/>
        <a:ext cx="3148942" cy="1335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C8ACD-9446-4081-AAC3-8581F02C31AB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25D57-71EA-4728-8EC5-50A7325F29DB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37411-2855-4446-83F8-B3E95F4970A9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</a:t>
          </a:r>
          <a:r>
            <a:rPr lang="en-US" sz="2400" b="1" kern="1200"/>
            <a:t>BIG PROBLEM </a:t>
          </a:r>
          <a:r>
            <a:rPr lang="en-US" sz="2400" kern="1200"/>
            <a:t>THAT CAN USE YOUR HELP</a:t>
          </a:r>
        </a:p>
      </dsp:txBody>
      <dsp:txXfrm>
        <a:off x="1834517" y="469890"/>
        <a:ext cx="3148942" cy="1335915"/>
      </dsp:txXfrm>
    </dsp:sp>
    <dsp:sp modelId="{0BE15407-7D38-4AB4-9E16-26480D968926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3F0C5-EF9D-4EA2-9E8C-0A71A2658FF3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78151-FA96-43CD-BCE3-1706644EDE01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BY HAVING</a:t>
          </a:r>
          <a:r>
            <a:rPr lang="en-US" sz="2400" b="1" kern="1200"/>
            <a:t> EMPATHY </a:t>
          </a:r>
          <a:r>
            <a:rPr lang="en-US" sz="2400" kern="1200"/>
            <a:t>FOR A GROUP OF PEOPLE</a:t>
          </a:r>
        </a:p>
      </dsp:txBody>
      <dsp:txXfrm>
        <a:off x="7154322" y="469890"/>
        <a:ext cx="3148942" cy="1335915"/>
      </dsp:txXfrm>
    </dsp:sp>
    <dsp:sp modelId="{1DC45CB5-631A-48EB-8344-B809B9C815C0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2E4EB-D64C-4BDE-91A8-5C19B6713E03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7C829-008B-42E5-8D38-458DDCAD75E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THAT ARE </a:t>
          </a:r>
          <a:r>
            <a:rPr lang="en-US" sz="2400" b="1" kern="1200"/>
            <a:t>SUFFERING</a:t>
          </a:r>
          <a:endParaRPr lang="en-US" sz="2400" kern="1200"/>
        </a:p>
      </dsp:txBody>
      <dsp:txXfrm>
        <a:off x="1834517" y="2545532"/>
        <a:ext cx="3148942" cy="1335915"/>
      </dsp:txXfrm>
    </dsp:sp>
    <dsp:sp modelId="{073ABA72-8366-41C6-915A-2F0A388D1C83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93EA0-FE16-4857-A60F-80B61C868A76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31751-EF7B-4608-A7EF-BC404FCFA8B1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AND</a:t>
          </a:r>
          <a:r>
            <a:rPr lang="en-US" sz="2400" b="1" kern="1200"/>
            <a:t> WHAT YOU KNOW CAN HELP </a:t>
          </a:r>
          <a:r>
            <a:rPr lang="en-US" sz="2400" kern="1200"/>
            <a:t>THEM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F8F8F-259B-174A-AADF-60948961E079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AF791-73AA-6E48-814A-362FD797C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D4D4F-5503-BB48-8ED8-993ACC8A35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98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do we create together? </a:t>
            </a:r>
          </a:p>
          <a:p>
            <a:pPr lvl="1"/>
            <a:r>
              <a:rPr lang="en-US" dirty="0"/>
              <a:t>developer - developer (e.g. de – ds, kitchens, version control)</a:t>
            </a:r>
          </a:p>
          <a:p>
            <a:r>
              <a:rPr lang="en-US" b="1" dirty="0"/>
              <a:t>How do we deploy safely? </a:t>
            </a:r>
          </a:p>
          <a:p>
            <a:pPr lvl="1"/>
            <a:r>
              <a:rPr lang="en-US" dirty="0"/>
              <a:t>developer – production (kitchens, secrets)</a:t>
            </a:r>
          </a:p>
          <a:p>
            <a:r>
              <a:rPr lang="en-US" b="1" dirty="0"/>
              <a:t>How to balance centralized control vs self service freedom?  </a:t>
            </a:r>
          </a:p>
          <a:p>
            <a:pPr lvl="1"/>
            <a:r>
              <a:rPr lang="en-US" dirty="0"/>
              <a:t>group – group (two different orgs, ingredients &amp; kitchens)</a:t>
            </a:r>
          </a:p>
          <a:p>
            <a:r>
              <a:rPr lang="en-US" b="1" dirty="0"/>
              <a:t>How does my team reuse/incorporate what another team created?  </a:t>
            </a:r>
          </a:p>
          <a:p>
            <a:pPr lvl="1"/>
            <a:r>
              <a:rPr lang="en-US" dirty="0"/>
              <a:t>group - group (same org, ingredients)</a:t>
            </a:r>
          </a:p>
          <a:p>
            <a:r>
              <a:rPr lang="en-US" b="1" dirty="0"/>
              <a:t>How can I make all my varied analytic tools work together?</a:t>
            </a:r>
          </a:p>
          <a:p>
            <a:pPr lvl="1"/>
            <a:r>
              <a:rPr lang="en-US" dirty="0"/>
              <a:t>tool chain - tool chain (meta - orchestration)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2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do we create together? </a:t>
            </a:r>
          </a:p>
          <a:p>
            <a:pPr lvl="1"/>
            <a:r>
              <a:rPr lang="en-US" dirty="0"/>
              <a:t>developer - developer (e.g. de – ds, kitchens, version control)</a:t>
            </a:r>
          </a:p>
          <a:p>
            <a:r>
              <a:rPr lang="en-US" b="1" dirty="0"/>
              <a:t>How do we deploy safely? </a:t>
            </a:r>
          </a:p>
          <a:p>
            <a:pPr lvl="1"/>
            <a:r>
              <a:rPr lang="en-US" dirty="0"/>
              <a:t>developer – production (kitchens, secrets)</a:t>
            </a:r>
          </a:p>
          <a:p>
            <a:r>
              <a:rPr lang="en-US" b="1" dirty="0"/>
              <a:t>How to balance centralized control vs self service freedom?  </a:t>
            </a:r>
          </a:p>
          <a:p>
            <a:pPr lvl="1"/>
            <a:r>
              <a:rPr lang="en-US" dirty="0"/>
              <a:t>group – group (two different orgs, ingredients &amp; kitchens)</a:t>
            </a:r>
          </a:p>
          <a:p>
            <a:r>
              <a:rPr lang="en-US" b="1" dirty="0"/>
              <a:t>How does my team reuse/incorporate what another team created?  </a:t>
            </a:r>
          </a:p>
          <a:p>
            <a:pPr lvl="1"/>
            <a:r>
              <a:rPr lang="en-US" dirty="0"/>
              <a:t>group - group (same org, ingredients)</a:t>
            </a:r>
          </a:p>
          <a:p>
            <a:r>
              <a:rPr lang="en-US" b="1" dirty="0"/>
              <a:t>How can I make all my varied analytic tools work together?</a:t>
            </a:r>
          </a:p>
          <a:p>
            <a:pPr lvl="1"/>
            <a:r>
              <a:rPr lang="en-US" dirty="0"/>
              <a:t>tool chain - tool chain (meta - orchestration)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600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do we create together? </a:t>
            </a:r>
          </a:p>
          <a:p>
            <a:pPr lvl="1"/>
            <a:r>
              <a:rPr lang="en-US" dirty="0"/>
              <a:t>developer - developer (e.g. de – ds, kitchens, version control)</a:t>
            </a:r>
          </a:p>
          <a:p>
            <a:r>
              <a:rPr lang="en-US" b="1" dirty="0"/>
              <a:t>How do we deploy safely? </a:t>
            </a:r>
          </a:p>
          <a:p>
            <a:pPr lvl="1"/>
            <a:r>
              <a:rPr lang="en-US" dirty="0"/>
              <a:t>developer – production (kitchens, secrets)</a:t>
            </a:r>
          </a:p>
          <a:p>
            <a:r>
              <a:rPr lang="en-US" b="1" dirty="0"/>
              <a:t>How to balance centralized control vs self service freedom?  </a:t>
            </a:r>
          </a:p>
          <a:p>
            <a:pPr lvl="1"/>
            <a:r>
              <a:rPr lang="en-US" dirty="0"/>
              <a:t>group – group (two different orgs, ingredients &amp; kitchens)</a:t>
            </a:r>
          </a:p>
          <a:p>
            <a:r>
              <a:rPr lang="en-US" b="1" dirty="0"/>
              <a:t>How does my team reuse/incorporate what another team created?  </a:t>
            </a:r>
          </a:p>
          <a:p>
            <a:pPr lvl="1"/>
            <a:r>
              <a:rPr lang="en-US" dirty="0"/>
              <a:t>group - group (same org, ingredients)</a:t>
            </a:r>
          </a:p>
          <a:p>
            <a:r>
              <a:rPr lang="en-US" b="1" dirty="0"/>
              <a:t>How can I make all my varied analytic tools work together?</a:t>
            </a:r>
          </a:p>
          <a:p>
            <a:pPr lvl="1"/>
            <a:r>
              <a:rPr lang="en-US" dirty="0"/>
              <a:t>tool chain - tool chain (meta - orchestration)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640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do we create together? </a:t>
            </a:r>
          </a:p>
          <a:p>
            <a:pPr lvl="1"/>
            <a:r>
              <a:rPr lang="en-US" dirty="0"/>
              <a:t>developer - developer (e.g. de – ds, kitchens, version control)</a:t>
            </a:r>
          </a:p>
          <a:p>
            <a:r>
              <a:rPr lang="en-US" b="1" dirty="0"/>
              <a:t>How do we deploy safely? </a:t>
            </a:r>
          </a:p>
          <a:p>
            <a:pPr lvl="1"/>
            <a:r>
              <a:rPr lang="en-US" dirty="0"/>
              <a:t>developer – production (kitchens, secrets)</a:t>
            </a:r>
          </a:p>
          <a:p>
            <a:r>
              <a:rPr lang="en-US" b="1" dirty="0"/>
              <a:t>How to balance centralized control vs self service freedom?  </a:t>
            </a:r>
          </a:p>
          <a:p>
            <a:pPr lvl="1"/>
            <a:r>
              <a:rPr lang="en-US" dirty="0"/>
              <a:t>group – group (two different orgs, ingredients &amp; kitchens)</a:t>
            </a:r>
          </a:p>
          <a:p>
            <a:r>
              <a:rPr lang="en-US" b="1" dirty="0"/>
              <a:t>How does my team reuse/incorporate what another team created?  </a:t>
            </a:r>
          </a:p>
          <a:p>
            <a:pPr lvl="1"/>
            <a:r>
              <a:rPr lang="en-US" dirty="0"/>
              <a:t>group - group (same org, ingredients)</a:t>
            </a:r>
          </a:p>
          <a:p>
            <a:r>
              <a:rPr lang="en-US" b="1" dirty="0"/>
              <a:t>How can I make all my varied analytic tools work together?</a:t>
            </a:r>
          </a:p>
          <a:p>
            <a:pPr lvl="1"/>
            <a:r>
              <a:rPr lang="en-US" dirty="0"/>
              <a:t>tool chain - tool chain (meta - orchestration)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674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do we create together? </a:t>
            </a:r>
          </a:p>
          <a:p>
            <a:pPr lvl="1"/>
            <a:r>
              <a:rPr lang="en-US" dirty="0"/>
              <a:t>developer - developer (e.g. de – ds, kitchens, version control)</a:t>
            </a:r>
          </a:p>
          <a:p>
            <a:r>
              <a:rPr lang="en-US" b="1" dirty="0"/>
              <a:t>How do we deploy safely? </a:t>
            </a:r>
          </a:p>
          <a:p>
            <a:pPr lvl="1"/>
            <a:r>
              <a:rPr lang="en-US" dirty="0"/>
              <a:t>developer – production (kitchens, secrets)</a:t>
            </a:r>
          </a:p>
          <a:p>
            <a:r>
              <a:rPr lang="en-US" b="1" dirty="0"/>
              <a:t>How to balance centralized control vs self service freedom?  </a:t>
            </a:r>
          </a:p>
          <a:p>
            <a:pPr lvl="1"/>
            <a:r>
              <a:rPr lang="en-US" dirty="0"/>
              <a:t>group – group (two different orgs, ingredients &amp; kitchens)</a:t>
            </a:r>
          </a:p>
          <a:p>
            <a:r>
              <a:rPr lang="en-US" b="1" dirty="0"/>
              <a:t>How does my team reuse/incorporate what another team created?  </a:t>
            </a:r>
          </a:p>
          <a:p>
            <a:pPr lvl="1"/>
            <a:r>
              <a:rPr lang="en-US" dirty="0"/>
              <a:t>group - group (same org, ingredients)</a:t>
            </a:r>
          </a:p>
          <a:p>
            <a:r>
              <a:rPr lang="en-US" b="1" dirty="0"/>
              <a:t>How can I make all my varied analytic tools work together?</a:t>
            </a:r>
          </a:p>
          <a:p>
            <a:pPr lvl="1"/>
            <a:r>
              <a:rPr lang="en-US" dirty="0"/>
              <a:t>tool chain - tool chain (meta - orchestration)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608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D4D4F-5503-BB48-8ED8-993ACC8A356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58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450164b19_3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54" name="Google Shape;554;g8450164b19_3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2687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450164b19_3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54" name="Google Shape;554;g8450164b19_3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17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7866" y="0"/>
            <a:ext cx="12835466" cy="8555754"/>
          </a:xfrm>
          <a:prstGeom prst="rect">
            <a:avLst/>
          </a:prstGeom>
        </p:spPr>
      </p:pic>
      <p:sp>
        <p:nvSpPr>
          <p:cNvPr id="4" name="Data 3"/>
          <p:cNvSpPr/>
          <p:nvPr userDrawn="1"/>
        </p:nvSpPr>
        <p:spPr>
          <a:xfrm rot="19366058" flipH="1">
            <a:off x="507998" y="-1666557"/>
            <a:ext cx="7452640" cy="1393683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126 w 10000"/>
              <a:gd name="connsiteY1" fmla="*/ 1004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14 w 10000"/>
              <a:gd name="connsiteY1" fmla="*/ 1095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14 w 10000"/>
              <a:gd name="connsiteY1" fmla="*/ 1095 h 10000"/>
              <a:gd name="connsiteX2" fmla="*/ 10000 w 10000"/>
              <a:gd name="connsiteY2" fmla="*/ 0 h 10000"/>
              <a:gd name="connsiteX3" fmla="*/ 4992 w 10000"/>
              <a:gd name="connsiteY3" fmla="*/ 7645 h 10000"/>
              <a:gd name="connsiteX4" fmla="*/ 0 w 10000"/>
              <a:gd name="connsiteY4" fmla="*/ 10000 h 10000"/>
              <a:gd name="connsiteX0" fmla="*/ 0 w 10140"/>
              <a:gd name="connsiteY0" fmla="*/ 9760 h 9760"/>
              <a:gd name="connsiteX1" fmla="*/ 3354 w 10140"/>
              <a:gd name="connsiteY1" fmla="*/ 1095 h 9760"/>
              <a:gd name="connsiteX2" fmla="*/ 10140 w 10140"/>
              <a:gd name="connsiteY2" fmla="*/ 0 h 9760"/>
              <a:gd name="connsiteX3" fmla="*/ 5132 w 10140"/>
              <a:gd name="connsiteY3" fmla="*/ 7645 h 9760"/>
              <a:gd name="connsiteX4" fmla="*/ 0 w 10140"/>
              <a:gd name="connsiteY4" fmla="*/ 9760 h 9760"/>
              <a:gd name="connsiteX0" fmla="*/ 0 w 10000"/>
              <a:gd name="connsiteY0" fmla="*/ 10000 h 10000"/>
              <a:gd name="connsiteX1" fmla="*/ 3308 w 10000"/>
              <a:gd name="connsiteY1" fmla="*/ 1122 h 10000"/>
              <a:gd name="connsiteX2" fmla="*/ 10000 w 10000"/>
              <a:gd name="connsiteY2" fmla="*/ 0 h 10000"/>
              <a:gd name="connsiteX3" fmla="*/ 8830 w 10000"/>
              <a:gd name="connsiteY3" fmla="*/ 6276 h 10000"/>
              <a:gd name="connsiteX4" fmla="*/ 0 w 10000"/>
              <a:gd name="connsiteY4" fmla="*/ 10000 h 10000"/>
              <a:gd name="connsiteX0" fmla="*/ 0 w 8830"/>
              <a:gd name="connsiteY0" fmla="*/ 9615 h 9615"/>
              <a:gd name="connsiteX1" fmla="*/ 3308 w 8830"/>
              <a:gd name="connsiteY1" fmla="*/ 737 h 9615"/>
              <a:gd name="connsiteX2" fmla="*/ 5352 w 8830"/>
              <a:gd name="connsiteY2" fmla="*/ 0 h 9615"/>
              <a:gd name="connsiteX3" fmla="*/ 8830 w 8830"/>
              <a:gd name="connsiteY3" fmla="*/ 5891 h 9615"/>
              <a:gd name="connsiteX4" fmla="*/ 0 w 8830"/>
              <a:gd name="connsiteY4" fmla="*/ 9615 h 9615"/>
              <a:gd name="connsiteX0" fmla="*/ 0 w 10706"/>
              <a:gd name="connsiteY0" fmla="*/ 9233 h 9233"/>
              <a:gd name="connsiteX1" fmla="*/ 3746 w 10706"/>
              <a:gd name="connsiteY1" fmla="*/ 0 h 9233"/>
              <a:gd name="connsiteX2" fmla="*/ 10706 w 10706"/>
              <a:gd name="connsiteY2" fmla="*/ 2233 h 9233"/>
              <a:gd name="connsiteX3" fmla="*/ 10000 w 10706"/>
              <a:gd name="connsiteY3" fmla="*/ 5360 h 9233"/>
              <a:gd name="connsiteX4" fmla="*/ 0 w 10706"/>
              <a:gd name="connsiteY4" fmla="*/ 9233 h 9233"/>
              <a:gd name="connsiteX0" fmla="*/ 0 w 10000"/>
              <a:gd name="connsiteY0" fmla="*/ 9827 h 9827"/>
              <a:gd name="connsiteX1" fmla="*/ 3228 w 10000"/>
              <a:gd name="connsiteY1" fmla="*/ 0 h 9827"/>
              <a:gd name="connsiteX2" fmla="*/ 10000 w 10000"/>
              <a:gd name="connsiteY2" fmla="*/ 2245 h 9827"/>
              <a:gd name="connsiteX3" fmla="*/ 9341 w 10000"/>
              <a:gd name="connsiteY3" fmla="*/ 5632 h 9827"/>
              <a:gd name="connsiteX4" fmla="*/ 0 w 10000"/>
              <a:gd name="connsiteY4" fmla="*/ 9827 h 9827"/>
              <a:gd name="connsiteX0" fmla="*/ 0 w 10000"/>
              <a:gd name="connsiteY0" fmla="*/ 10000 h 10000"/>
              <a:gd name="connsiteX1" fmla="*/ 3228 w 10000"/>
              <a:gd name="connsiteY1" fmla="*/ 0 h 10000"/>
              <a:gd name="connsiteX2" fmla="*/ 7422 w 10000"/>
              <a:gd name="connsiteY2" fmla="*/ 1435 h 10000"/>
              <a:gd name="connsiteX3" fmla="*/ 10000 w 10000"/>
              <a:gd name="connsiteY3" fmla="*/ 2285 h 10000"/>
              <a:gd name="connsiteX4" fmla="*/ 9341 w 10000"/>
              <a:gd name="connsiteY4" fmla="*/ 5731 h 10000"/>
              <a:gd name="connsiteX5" fmla="*/ 0 w 10000"/>
              <a:gd name="connsiteY5" fmla="*/ 10000 h 10000"/>
              <a:gd name="connsiteX0" fmla="*/ 0 w 10000"/>
              <a:gd name="connsiteY0" fmla="*/ 10045 h 10045"/>
              <a:gd name="connsiteX1" fmla="*/ 3228 w 10000"/>
              <a:gd name="connsiteY1" fmla="*/ 45 h 10045"/>
              <a:gd name="connsiteX2" fmla="*/ 3674 w 10000"/>
              <a:gd name="connsiteY2" fmla="*/ 0 h 10045"/>
              <a:gd name="connsiteX3" fmla="*/ 10000 w 10000"/>
              <a:gd name="connsiteY3" fmla="*/ 2330 h 10045"/>
              <a:gd name="connsiteX4" fmla="*/ 9341 w 10000"/>
              <a:gd name="connsiteY4" fmla="*/ 5776 h 10045"/>
              <a:gd name="connsiteX5" fmla="*/ 0 w 10000"/>
              <a:gd name="connsiteY5" fmla="*/ 10045 h 10045"/>
              <a:gd name="connsiteX0" fmla="*/ 0 w 10000"/>
              <a:gd name="connsiteY0" fmla="*/ 11037 h 11037"/>
              <a:gd name="connsiteX1" fmla="*/ 3228 w 10000"/>
              <a:gd name="connsiteY1" fmla="*/ 1037 h 11037"/>
              <a:gd name="connsiteX2" fmla="*/ 5585 w 10000"/>
              <a:gd name="connsiteY2" fmla="*/ 0 h 11037"/>
              <a:gd name="connsiteX3" fmla="*/ 10000 w 10000"/>
              <a:gd name="connsiteY3" fmla="*/ 3322 h 11037"/>
              <a:gd name="connsiteX4" fmla="*/ 9341 w 10000"/>
              <a:gd name="connsiteY4" fmla="*/ 6768 h 11037"/>
              <a:gd name="connsiteX5" fmla="*/ 0 w 10000"/>
              <a:gd name="connsiteY5" fmla="*/ 11037 h 11037"/>
              <a:gd name="connsiteX0" fmla="*/ 0 w 10000"/>
              <a:gd name="connsiteY0" fmla="*/ 11063 h 11063"/>
              <a:gd name="connsiteX1" fmla="*/ 3228 w 10000"/>
              <a:gd name="connsiteY1" fmla="*/ 1063 h 11063"/>
              <a:gd name="connsiteX2" fmla="*/ 5641 w 10000"/>
              <a:gd name="connsiteY2" fmla="*/ 0 h 11063"/>
              <a:gd name="connsiteX3" fmla="*/ 10000 w 10000"/>
              <a:gd name="connsiteY3" fmla="*/ 3348 h 11063"/>
              <a:gd name="connsiteX4" fmla="*/ 9341 w 10000"/>
              <a:gd name="connsiteY4" fmla="*/ 6794 h 11063"/>
              <a:gd name="connsiteX5" fmla="*/ 0 w 10000"/>
              <a:gd name="connsiteY5" fmla="*/ 11063 h 11063"/>
              <a:gd name="connsiteX0" fmla="*/ 0 w 9923"/>
              <a:gd name="connsiteY0" fmla="*/ 11063 h 11063"/>
              <a:gd name="connsiteX1" fmla="*/ 3228 w 9923"/>
              <a:gd name="connsiteY1" fmla="*/ 1063 h 11063"/>
              <a:gd name="connsiteX2" fmla="*/ 5641 w 9923"/>
              <a:gd name="connsiteY2" fmla="*/ 0 h 11063"/>
              <a:gd name="connsiteX3" fmla="*/ 9923 w 9923"/>
              <a:gd name="connsiteY3" fmla="*/ 3411 h 11063"/>
              <a:gd name="connsiteX4" fmla="*/ 9341 w 9923"/>
              <a:gd name="connsiteY4" fmla="*/ 6794 h 11063"/>
              <a:gd name="connsiteX5" fmla="*/ 0 w 9923"/>
              <a:gd name="connsiteY5" fmla="*/ 11063 h 11063"/>
              <a:gd name="connsiteX0" fmla="*/ 0 w 9978"/>
              <a:gd name="connsiteY0" fmla="*/ 10000 h 10000"/>
              <a:gd name="connsiteX1" fmla="*/ 3253 w 9978"/>
              <a:gd name="connsiteY1" fmla="*/ 961 h 10000"/>
              <a:gd name="connsiteX2" fmla="*/ 5685 w 9978"/>
              <a:gd name="connsiteY2" fmla="*/ 0 h 10000"/>
              <a:gd name="connsiteX3" fmla="*/ 9978 w 9978"/>
              <a:gd name="connsiteY3" fmla="*/ 3114 h 10000"/>
              <a:gd name="connsiteX4" fmla="*/ 9413 w 9978"/>
              <a:gd name="connsiteY4" fmla="*/ 6141 h 10000"/>
              <a:gd name="connsiteX5" fmla="*/ 0 w 9978"/>
              <a:gd name="connsiteY5" fmla="*/ 10000 h 10000"/>
              <a:gd name="connsiteX0" fmla="*/ 0 w 9918"/>
              <a:gd name="connsiteY0" fmla="*/ 10000 h 10000"/>
              <a:gd name="connsiteX1" fmla="*/ 3260 w 9918"/>
              <a:gd name="connsiteY1" fmla="*/ 961 h 10000"/>
              <a:gd name="connsiteX2" fmla="*/ 5698 w 9918"/>
              <a:gd name="connsiteY2" fmla="*/ 0 h 10000"/>
              <a:gd name="connsiteX3" fmla="*/ 9918 w 9918"/>
              <a:gd name="connsiteY3" fmla="*/ 3148 h 10000"/>
              <a:gd name="connsiteX4" fmla="*/ 9434 w 9918"/>
              <a:gd name="connsiteY4" fmla="*/ 6141 h 10000"/>
              <a:gd name="connsiteX5" fmla="*/ 0 w 9918"/>
              <a:gd name="connsiteY5" fmla="*/ 10000 h 10000"/>
              <a:gd name="connsiteX0" fmla="*/ 0 w 10077"/>
              <a:gd name="connsiteY0" fmla="*/ 10000 h 10000"/>
              <a:gd name="connsiteX1" fmla="*/ 3287 w 10077"/>
              <a:gd name="connsiteY1" fmla="*/ 961 h 10000"/>
              <a:gd name="connsiteX2" fmla="*/ 5745 w 10077"/>
              <a:gd name="connsiteY2" fmla="*/ 0 h 10000"/>
              <a:gd name="connsiteX3" fmla="*/ 10077 w 10077"/>
              <a:gd name="connsiteY3" fmla="*/ 3109 h 10000"/>
              <a:gd name="connsiteX4" fmla="*/ 9512 w 10077"/>
              <a:gd name="connsiteY4" fmla="*/ 6141 h 10000"/>
              <a:gd name="connsiteX5" fmla="*/ 0 w 10077"/>
              <a:gd name="connsiteY5" fmla="*/ 10000 h 10000"/>
              <a:gd name="connsiteX0" fmla="*/ 0 w 10077"/>
              <a:gd name="connsiteY0" fmla="*/ 9955 h 9955"/>
              <a:gd name="connsiteX1" fmla="*/ 3287 w 10077"/>
              <a:gd name="connsiteY1" fmla="*/ 916 h 9955"/>
              <a:gd name="connsiteX2" fmla="*/ 5756 w 10077"/>
              <a:gd name="connsiteY2" fmla="*/ 0 h 9955"/>
              <a:gd name="connsiteX3" fmla="*/ 10077 w 10077"/>
              <a:gd name="connsiteY3" fmla="*/ 3064 h 9955"/>
              <a:gd name="connsiteX4" fmla="*/ 9512 w 10077"/>
              <a:gd name="connsiteY4" fmla="*/ 6096 h 9955"/>
              <a:gd name="connsiteX5" fmla="*/ 0 w 10077"/>
              <a:gd name="connsiteY5" fmla="*/ 9955 h 9955"/>
              <a:gd name="connsiteX0" fmla="*/ 0 w 10000"/>
              <a:gd name="connsiteY0" fmla="*/ 10043 h 10043"/>
              <a:gd name="connsiteX1" fmla="*/ 3262 w 10000"/>
              <a:gd name="connsiteY1" fmla="*/ 963 h 10043"/>
              <a:gd name="connsiteX2" fmla="*/ 5678 w 10000"/>
              <a:gd name="connsiteY2" fmla="*/ 0 h 10043"/>
              <a:gd name="connsiteX3" fmla="*/ 10000 w 10000"/>
              <a:gd name="connsiteY3" fmla="*/ 3121 h 10043"/>
              <a:gd name="connsiteX4" fmla="*/ 9439 w 10000"/>
              <a:gd name="connsiteY4" fmla="*/ 6167 h 10043"/>
              <a:gd name="connsiteX5" fmla="*/ 0 w 10000"/>
              <a:gd name="connsiteY5" fmla="*/ 10043 h 10043"/>
              <a:gd name="connsiteX0" fmla="*/ 0 w 10000"/>
              <a:gd name="connsiteY0" fmla="*/ 10053 h 10053"/>
              <a:gd name="connsiteX1" fmla="*/ 3262 w 10000"/>
              <a:gd name="connsiteY1" fmla="*/ 973 h 10053"/>
              <a:gd name="connsiteX2" fmla="*/ 5703 w 10000"/>
              <a:gd name="connsiteY2" fmla="*/ 0 h 10053"/>
              <a:gd name="connsiteX3" fmla="*/ 10000 w 10000"/>
              <a:gd name="connsiteY3" fmla="*/ 3131 h 10053"/>
              <a:gd name="connsiteX4" fmla="*/ 9439 w 10000"/>
              <a:gd name="connsiteY4" fmla="*/ 6177 h 10053"/>
              <a:gd name="connsiteX5" fmla="*/ 0 w 10000"/>
              <a:gd name="connsiteY5" fmla="*/ 10053 h 10053"/>
              <a:gd name="connsiteX0" fmla="*/ 0 w 10000"/>
              <a:gd name="connsiteY0" fmla="*/ 10062 h 10062"/>
              <a:gd name="connsiteX1" fmla="*/ 3262 w 10000"/>
              <a:gd name="connsiteY1" fmla="*/ 982 h 10062"/>
              <a:gd name="connsiteX2" fmla="*/ 5690 w 10000"/>
              <a:gd name="connsiteY2" fmla="*/ 0 h 10062"/>
              <a:gd name="connsiteX3" fmla="*/ 10000 w 10000"/>
              <a:gd name="connsiteY3" fmla="*/ 3140 h 10062"/>
              <a:gd name="connsiteX4" fmla="*/ 9439 w 10000"/>
              <a:gd name="connsiteY4" fmla="*/ 6186 h 10062"/>
              <a:gd name="connsiteX5" fmla="*/ 0 w 10000"/>
              <a:gd name="connsiteY5" fmla="*/ 10062 h 10062"/>
              <a:gd name="connsiteX0" fmla="*/ 0 w 10000"/>
              <a:gd name="connsiteY0" fmla="*/ 10062 h 10062"/>
              <a:gd name="connsiteX1" fmla="*/ 87 w 10000"/>
              <a:gd name="connsiteY1" fmla="*/ 2459 h 10062"/>
              <a:gd name="connsiteX2" fmla="*/ 5690 w 10000"/>
              <a:gd name="connsiteY2" fmla="*/ 0 h 10062"/>
              <a:gd name="connsiteX3" fmla="*/ 10000 w 10000"/>
              <a:gd name="connsiteY3" fmla="*/ 3140 h 10062"/>
              <a:gd name="connsiteX4" fmla="*/ 9439 w 10000"/>
              <a:gd name="connsiteY4" fmla="*/ 6186 h 10062"/>
              <a:gd name="connsiteX5" fmla="*/ 0 w 10000"/>
              <a:gd name="connsiteY5" fmla="*/ 10062 h 10062"/>
              <a:gd name="connsiteX0" fmla="*/ 13 w 10013"/>
              <a:gd name="connsiteY0" fmla="*/ 10062 h 10062"/>
              <a:gd name="connsiteX1" fmla="*/ 7 w 10013"/>
              <a:gd name="connsiteY1" fmla="*/ 2408 h 10062"/>
              <a:gd name="connsiteX2" fmla="*/ 5703 w 10013"/>
              <a:gd name="connsiteY2" fmla="*/ 0 h 10062"/>
              <a:gd name="connsiteX3" fmla="*/ 10013 w 10013"/>
              <a:gd name="connsiteY3" fmla="*/ 3140 h 10062"/>
              <a:gd name="connsiteX4" fmla="*/ 9452 w 10013"/>
              <a:gd name="connsiteY4" fmla="*/ 6186 h 10062"/>
              <a:gd name="connsiteX5" fmla="*/ 13 w 10013"/>
              <a:gd name="connsiteY5" fmla="*/ 10062 h 10062"/>
              <a:gd name="connsiteX0" fmla="*/ 21 w 10021"/>
              <a:gd name="connsiteY0" fmla="*/ 10062 h 10062"/>
              <a:gd name="connsiteX1" fmla="*/ 7 w 10021"/>
              <a:gd name="connsiteY1" fmla="*/ 2412 h 10062"/>
              <a:gd name="connsiteX2" fmla="*/ 5711 w 10021"/>
              <a:gd name="connsiteY2" fmla="*/ 0 h 10062"/>
              <a:gd name="connsiteX3" fmla="*/ 10021 w 10021"/>
              <a:gd name="connsiteY3" fmla="*/ 3140 h 10062"/>
              <a:gd name="connsiteX4" fmla="*/ 9460 w 10021"/>
              <a:gd name="connsiteY4" fmla="*/ 6186 h 10062"/>
              <a:gd name="connsiteX5" fmla="*/ 21 w 10021"/>
              <a:gd name="connsiteY5" fmla="*/ 10062 h 10062"/>
              <a:gd name="connsiteX0" fmla="*/ 21 w 10021"/>
              <a:gd name="connsiteY0" fmla="*/ 10062 h 10062"/>
              <a:gd name="connsiteX1" fmla="*/ 7 w 10021"/>
              <a:gd name="connsiteY1" fmla="*/ 2412 h 10062"/>
              <a:gd name="connsiteX2" fmla="*/ 5711 w 10021"/>
              <a:gd name="connsiteY2" fmla="*/ 0 h 10062"/>
              <a:gd name="connsiteX3" fmla="*/ 10021 w 10021"/>
              <a:gd name="connsiteY3" fmla="*/ 3140 h 10062"/>
              <a:gd name="connsiteX4" fmla="*/ 9460 w 10021"/>
              <a:gd name="connsiteY4" fmla="*/ 6186 h 10062"/>
              <a:gd name="connsiteX5" fmla="*/ 21 w 10021"/>
              <a:gd name="connsiteY5" fmla="*/ 10062 h 10062"/>
              <a:gd name="connsiteX0" fmla="*/ 35 w 10035"/>
              <a:gd name="connsiteY0" fmla="*/ 10062 h 10062"/>
              <a:gd name="connsiteX1" fmla="*/ 6 w 10035"/>
              <a:gd name="connsiteY1" fmla="*/ 2401 h 10062"/>
              <a:gd name="connsiteX2" fmla="*/ 5725 w 10035"/>
              <a:gd name="connsiteY2" fmla="*/ 0 h 10062"/>
              <a:gd name="connsiteX3" fmla="*/ 10035 w 10035"/>
              <a:gd name="connsiteY3" fmla="*/ 3140 h 10062"/>
              <a:gd name="connsiteX4" fmla="*/ 9474 w 10035"/>
              <a:gd name="connsiteY4" fmla="*/ 6186 h 10062"/>
              <a:gd name="connsiteX5" fmla="*/ 35 w 10035"/>
              <a:gd name="connsiteY5" fmla="*/ 10062 h 10062"/>
              <a:gd name="connsiteX0" fmla="*/ 35 w 10035"/>
              <a:gd name="connsiteY0" fmla="*/ 10062 h 10062"/>
              <a:gd name="connsiteX1" fmla="*/ 6 w 10035"/>
              <a:gd name="connsiteY1" fmla="*/ 2401 h 10062"/>
              <a:gd name="connsiteX2" fmla="*/ 5725 w 10035"/>
              <a:gd name="connsiteY2" fmla="*/ 0 h 10062"/>
              <a:gd name="connsiteX3" fmla="*/ 10035 w 10035"/>
              <a:gd name="connsiteY3" fmla="*/ 3140 h 10062"/>
              <a:gd name="connsiteX4" fmla="*/ 9441 w 10035"/>
              <a:gd name="connsiteY4" fmla="*/ 6132 h 10062"/>
              <a:gd name="connsiteX5" fmla="*/ 35 w 10035"/>
              <a:gd name="connsiteY5" fmla="*/ 10062 h 10062"/>
              <a:gd name="connsiteX0" fmla="*/ 35 w 10035"/>
              <a:gd name="connsiteY0" fmla="*/ 10062 h 10062"/>
              <a:gd name="connsiteX1" fmla="*/ 6 w 10035"/>
              <a:gd name="connsiteY1" fmla="*/ 2401 h 10062"/>
              <a:gd name="connsiteX2" fmla="*/ 5725 w 10035"/>
              <a:gd name="connsiteY2" fmla="*/ 0 h 10062"/>
              <a:gd name="connsiteX3" fmla="*/ 10035 w 10035"/>
              <a:gd name="connsiteY3" fmla="*/ 3140 h 10062"/>
              <a:gd name="connsiteX4" fmla="*/ 9421 w 10035"/>
              <a:gd name="connsiteY4" fmla="*/ 6118 h 10062"/>
              <a:gd name="connsiteX5" fmla="*/ 35 w 10035"/>
              <a:gd name="connsiteY5" fmla="*/ 10062 h 10062"/>
              <a:gd name="connsiteX0" fmla="*/ 35 w 10035"/>
              <a:gd name="connsiteY0" fmla="*/ 10062 h 10062"/>
              <a:gd name="connsiteX1" fmla="*/ 6 w 10035"/>
              <a:gd name="connsiteY1" fmla="*/ 2401 h 10062"/>
              <a:gd name="connsiteX2" fmla="*/ 5725 w 10035"/>
              <a:gd name="connsiteY2" fmla="*/ 0 h 10062"/>
              <a:gd name="connsiteX3" fmla="*/ 10035 w 10035"/>
              <a:gd name="connsiteY3" fmla="*/ 3140 h 10062"/>
              <a:gd name="connsiteX4" fmla="*/ 9429 w 10035"/>
              <a:gd name="connsiteY4" fmla="*/ 6109 h 10062"/>
              <a:gd name="connsiteX5" fmla="*/ 35 w 10035"/>
              <a:gd name="connsiteY5" fmla="*/ 10062 h 10062"/>
              <a:gd name="connsiteX0" fmla="*/ 691 w 10030"/>
              <a:gd name="connsiteY0" fmla="*/ 9785 h 9785"/>
              <a:gd name="connsiteX1" fmla="*/ 1 w 10030"/>
              <a:gd name="connsiteY1" fmla="*/ 2401 h 9785"/>
              <a:gd name="connsiteX2" fmla="*/ 5720 w 10030"/>
              <a:gd name="connsiteY2" fmla="*/ 0 h 9785"/>
              <a:gd name="connsiteX3" fmla="*/ 10030 w 10030"/>
              <a:gd name="connsiteY3" fmla="*/ 3140 h 9785"/>
              <a:gd name="connsiteX4" fmla="*/ 9424 w 10030"/>
              <a:gd name="connsiteY4" fmla="*/ 6109 h 9785"/>
              <a:gd name="connsiteX5" fmla="*/ 691 w 10030"/>
              <a:gd name="connsiteY5" fmla="*/ 9785 h 9785"/>
              <a:gd name="connsiteX0" fmla="*/ 0 w 9311"/>
              <a:gd name="connsiteY0" fmla="*/ 10000 h 10000"/>
              <a:gd name="connsiteX1" fmla="*/ 617 w 9311"/>
              <a:gd name="connsiteY1" fmla="*/ 1938 h 10000"/>
              <a:gd name="connsiteX2" fmla="*/ 5014 w 9311"/>
              <a:gd name="connsiteY2" fmla="*/ 0 h 10000"/>
              <a:gd name="connsiteX3" fmla="*/ 9311 w 9311"/>
              <a:gd name="connsiteY3" fmla="*/ 3209 h 10000"/>
              <a:gd name="connsiteX4" fmla="*/ 8707 w 9311"/>
              <a:gd name="connsiteY4" fmla="*/ 6243 h 10000"/>
              <a:gd name="connsiteX5" fmla="*/ 0 w 9311"/>
              <a:gd name="connsiteY5" fmla="*/ 10000 h 10000"/>
              <a:gd name="connsiteX0" fmla="*/ 0 w 10306"/>
              <a:gd name="connsiteY0" fmla="*/ 10145 h 10145"/>
              <a:gd name="connsiteX1" fmla="*/ 969 w 10306"/>
              <a:gd name="connsiteY1" fmla="*/ 1938 h 10145"/>
              <a:gd name="connsiteX2" fmla="*/ 5691 w 10306"/>
              <a:gd name="connsiteY2" fmla="*/ 0 h 10145"/>
              <a:gd name="connsiteX3" fmla="*/ 10306 w 10306"/>
              <a:gd name="connsiteY3" fmla="*/ 3209 h 10145"/>
              <a:gd name="connsiteX4" fmla="*/ 9657 w 10306"/>
              <a:gd name="connsiteY4" fmla="*/ 6243 h 10145"/>
              <a:gd name="connsiteX5" fmla="*/ 0 w 10306"/>
              <a:gd name="connsiteY5" fmla="*/ 10145 h 10145"/>
              <a:gd name="connsiteX0" fmla="*/ 0 w 10306"/>
              <a:gd name="connsiteY0" fmla="*/ 10145 h 10145"/>
              <a:gd name="connsiteX1" fmla="*/ 928 w 10306"/>
              <a:gd name="connsiteY1" fmla="*/ 1935 h 10145"/>
              <a:gd name="connsiteX2" fmla="*/ 5691 w 10306"/>
              <a:gd name="connsiteY2" fmla="*/ 0 h 10145"/>
              <a:gd name="connsiteX3" fmla="*/ 10306 w 10306"/>
              <a:gd name="connsiteY3" fmla="*/ 3209 h 10145"/>
              <a:gd name="connsiteX4" fmla="*/ 9657 w 10306"/>
              <a:gd name="connsiteY4" fmla="*/ 6243 h 10145"/>
              <a:gd name="connsiteX5" fmla="*/ 0 w 10306"/>
              <a:gd name="connsiteY5" fmla="*/ 10145 h 10145"/>
              <a:gd name="connsiteX0" fmla="*/ 0 w 10306"/>
              <a:gd name="connsiteY0" fmla="*/ 10145 h 10145"/>
              <a:gd name="connsiteX1" fmla="*/ 910 w 10306"/>
              <a:gd name="connsiteY1" fmla="*/ 1923 h 10145"/>
              <a:gd name="connsiteX2" fmla="*/ 5691 w 10306"/>
              <a:gd name="connsiteY2" fmla="*/ 0 h 10145"/>
              <a:gd name="connsiteX3" fmla="*/ 10306 w 10306"/>
              <a:gd name="connsiteY3" fmla="*/ 3209 h 10145"/>
              <a:gd name="connsiteX4" fmla="*/ 9657 w 10306"/>
              <a:gd name="connsiteY4" fmla="*/ 6243 h 10145"/>
              <a:gd name="connsiteX5" fmla="*/ 0 w 10306"/>
              <a:gd name="connsiteY5" fmla="*/ 10145 h 1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06" h="10145">
                <a:moveTo>
                  <a:pt x="0" y="10145"/>
                </a:moveTo>
                <a:cubicBezTo>
                  <a:pt x="31" y="7555"/>
                  <a:pt x="879" y="4512"/>
                  <a:pt x="910" y="1923"/>
                </a:cubicBezTo>
                <a:lnTo>
                  <a:pt x="5691" y="0"/>
                </a:lnTo>
                <a:lnTo>
                  <a:pt x="10306" y="3209"/>
                </a:lnTo>
                <a:cubicBezTo>
                  <a:pt x="10133" y="4233"/>
                  <a:pt x="9829" y="5218"/>
                  <a:pt x="9657" y="6243"/>
                </a:cubicBezTo>
                <a:lnTo>
                  <a:pt x="0" y="1014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0" y="3803420"/>
            <a:ext cx="6320564" cy="1185333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050" y="4988754"/>
            <a:ext cx="6320564" cy="74684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69696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91" y="726822"/>
            <a:ext cx="2408859" cy="813220"/>
          </a:xfrm>
          <a:prstGeom prst="rect">
            <a:avLst/>
          </a:prstGeom>
        </p:spPr>
      </p:pic>
      <p:sp>
        <p:nvSpPr>
          <p:cNvPr id="11" name="Data 10"/>
          <p:cNvSpPr/>
          <p:nvPr userDrawn="1"/>
        </p:nvSpPr>
        <p:spPr>
          <a:xfrm rot="19029511" flipH="1">
            <a:off x="776350" y="5063125"/>
            <a:ext cx="480029" cy="421211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1540"/>
              <a:gd name="connsiteY0" fmla="*/ 10000 h 10000"/>
              <a:gd name="connsiteX1" fmla="*/ 2000 w 11540"/>
              <a:gd name="connsiteY1" fmla="*/ 0 h 10000"/>
              <a:gd name="connsiteX2" fmla="*/ 11540 w 11540"/>
              <a:gd name="connsiteY2" fmla="*/ 3449 h 10000"/>
              <a:gd name="connsiteX3" fmla="*/ 8000 w 11540"/>
              <a:gd name="connsiteY3" fmla="*/ 10000 h 10000"/>
              <a:gd name="connsiteX4" fmla="*/ 0 w 11540"/>
              <a:gd name="connsiteY4" fmla="*/ 10000 h 10000"/>
              <a:gd name="connsiteX0" fmla="*/ 0 w 11540"/>
              <a:gd name="connsiteY0" fmla="*/ 6923 h 6923"/>
              <a:gd name="connsiteX1" fmla="*/ 1010 w 11540"/>
              <a:gd name="connsiteY1" fmla="*/ 0 h 6923"/>
              <a:gd name="connsiteX2" fmla="*/ 11540 w 11540"/>
              <a:gd name="connsiteY2" fmla="*/ 372 h 6923"/>
              <a:gd name="connsiteX3" fmla="*/ 8000 w 11540"/>
              <a:gd name="connsiteY3" fmla="*/ 6923 h 6923"/>
              <a:gd name="connsiteX4" fmla="*/ 0 w 11540"/>
              <a:gd name="connsiteY4" fmla="*/ 6923 h 6923"/>
              <a:gd name="connsiteX0" fmla="*/ 0 w 10907"/>
              <a:gd name="connsiteY0" fmla="*/ 10000 h 10000"/>
              <a:gd name="connsiteX1" fmla="*/ 875 w 10907"/>
              <a:gd name="connsiteY1" fmla="*/ 0 h 10000"/>
              <a:gd name="connsiteX2" fmla="*/ 10907 w 10907"/>
              <a:gd name="connsiteY2" fmla="*/ 510 h 10000"/>
              <a:gd name="connsiteX3" fmla="*/ 6932 w 10907"/>
              <a:gd name="connsiteY3" fmla="*/ 10000 h 10000"/>
              <a:gd name="connsiteX4" fmla="*/ 0 w 10907"/>
              <a:gd name="connsiteY4" fmla="*/ 10000 h 10000"/>
              <a:gd name="connsiteX0" fmla="*/ 0 w 10907"/>
              <a:gd name="connsiteY0" fmla="*/ 9980 h 9980"/>
              <a:gd name="connsiteX1" fmla="*/ 1571 w 10907"/>
              <a:gd name="connsiteY1" fmla="*/ 0 h 9980"/>
              <a:gd name="connsiteX2" fmla="*/ 10907 w 10907"/>
              <a:gd name="connsiteY2" fmla="*/ 490 h 9980"/>
              <a:gd name="connsiteX3" fmla="*/ 6932 w 10907"/>
              <a:gd name="connsiteY3" fmla="*/ 9980 h 9980"/>
              <a:gd name="connsiteX4" fmla="*/ 0 w 10907"/>
              <a:gd name="connsiteY4" fmla="*/ 9980 h 9980"/>
              <a:gd name="connsiteX0" fmla="*/ 638 w 8602"/>
              <a:gd name="connsiteY0" fmla="*/ 4593 h 10000"/>
              <a:gd name="connsiteX1" fmla="*/ 42 w 8602"/>
              <a:gd name="connsiteY1" fmla="*/ 0 h 10000"/>
              <a:gd name="connsiteX2" fmla="*/ 8602 w 8602"/>
              <a:gd name="connsiteY2" fmla="*/ 491 h 10000"/>
              <a:gd name="connsiteX3" fmla="*/ 4958 w 8602"/>
              <a:gd name="connsiteY3" fmla="*/ 10000 h 10000"/>
              <a:gd name="connsiteX4" fmla="*/ 638 w 8602"/>
              <a:gd name="connsiteY4" fmla="*/ 4593 h 10000"/>
              <a:gd name="connsiteX0" fmla="*/ 741 w 9999"/>
              <a:gd name="connsiteY0" fmla="*/ 4593 h 4593"/>
              <a:gd name="connsiteX1" fmla="*/ 48 w 9999"/>
              <a:gd name="connsiteY1" fmla="*/ 0 h 4593"/>
              <a:gd name="connsiteX2" fmla="*/ 9999 w 9999"/>
              <a:gd name="connsiteY2" fmla="*/ 491 h 4593"/>
              <a:gd name="connsiteX3" fmla="*/ 8475 w 9999"/>
              <a:gd name="connsiteY3" fmla="*/ 3883 h 4593"/>
              <a:gd name="connsiteX4" fmla="*/ 741 w 9999"/>
              <a:gd name="connsiteY4" fmla="*/ 4593 h 4593"/>
              <a:gd name="connsiteX0" fmla="*/ 1005 w 9993"/>
              <a:gd name="connsiteY0" fmla="*/ 9217 h 9217"/>
              <a:gd name="connsiteX1" fmla="*/ 41 w 9993"/>
              <a:gd name="connsiteY1" fmla="*/ 0 h 9217"/>
              <a:gd name="connsiteX2" fmla="*/ 9993 w 9993"/>
              <a:gd name="connsiteY2" fmla="*/ 1069 h 9217"/>
              <a:gd name="connsiteX3" fmla="*/ 8469 w 9993"/>
              <a:gd name="connsiteY3" fmla="*/ 8454 h 9217"/>
              <a:gd name="connsiteX4" fmla="*/ 1005 w 9993"/>
              <a:gd name="connsiteY4" fmla="*/ 9217 h 9217"/>
              <a:gd name="connsiteX0" fmla="*/ 1006 w 10000"/>
              <a:gd name="connsiteY0" fmla="*/ 10000 h 10000"/>
              <a:gd name="connsiteX1" fmla="*/ 41 w 10000"/>
              <a:gd name="connsiteY1" fmla="*/ 0 h 10000"/>
              <a:gd name="connsiteX2" fmla="*/ 10000 w 10000"/>
              <a:gd name="connsiteY2" fmla="*/ 1160 h 10000"/>
              <a:gd name="connsiteX3" fmla="*/ 7943 w 10000"/>
              <a:gd name="connsiteY3" fmla="*/ 9058 h 10000"/>
              <a:gd name="connsiteX4" fmla="*/ 1006 w 10000"/>
              <a:gd name="connsiteY4" fmla="*/ 10000 h 10000"/>
              <a:gd name="connsiteX0" fmla="*/ 883 w 10002"/>
              <a:gd name="connsiteY0" fmla="*/ 9798 h 9798"/>
              <a:gd name="connsiteX1" fmla="*/ 43 w 10002"/>
              <a:gd name="connsiteY1" fmla="*/ 0 h 9798"/>
              <a:gd name="connsiteX2" fmla="*/ 10002 w 10002"/>
              <a:gd name="connsiteY2" fmla="*/ 1160 h 9798"/>
              <a:gd name="connsiteX3" fmla="*/ 7945 w 10002"/>
              <a:gd name="connsiteY3" fmla="*/ 9058 h 9798"/>
              <a:gd name="connsiteX4" fmla="*/ 883 w 10002"/>
              <a:gd name="connsiteY4" fmla="*/ 9798 h 9798"/>
              <a:gd name="connsiteX0" fmla="*/ 0 w 9117"/>
              <a:gd name="connsiteY0" fmla="*/ 9939 h 9939"/>
              <a:gd name="connsiteX1" fmla="*/ 298 w 9117"/>
              <a:gd name="connsiteY1" fmla="*/ 0 h 9939"/>
              <a:gd name="connsiteX2" fmla="*/ 9117 w 9117"/>
              <a:gd name="connsiteY2" fmla="*/ 1123 h 9939"/>
              <a:gd name="connsiteX3" fmla="*/ 7060 w 9117"/>
              <a:gd name="connsiteY3" fmla="*/ 9184 h 9939"/>
              <a:gd name="connsiteX4" fmla="*/ 0 w 9117"/>
              <a:gd name="connsiteY4" fmla="*/ 9939 h 9939"/>
              <a:gd name="connsiteX0" fmla="*/ 0 w 10000"/>
              <a:gd name="connsiteY0" fmla="*/ 9899 h 9899"/>
              <a:gd name="connsiteX1" fmla="*/ 927 w 10000"/>
              <a:gd name="connsiteY1" fmla="*/ 0 h 9899"/>
              <a:gd name="connsiteX2" fmla="*/ 10000 w 10000"/>
              <a:gd name="connsiteY2" fmla="*/ 1029 h 9899"/>
              <a:gd name="connsiteX3" fmla="*/ 7744 w 10000"/>
              <a:gd name="connsiteY3" fmla="*/ 9139 h 9899"/>
              <a:gd name="connsiteX4" fmla="*/ 0 w 10000"/>
              <a:gd name="connsiteY4" fmla="*/ 9899 h 9899"/>
              <a:gd name="connsiteX0" fmla="*/ 0 w 9990"/>
              <a:gd name="connsiteY0" fmla="*/ 10000 h 10000"/>
              <a:gd name="connsiteX1" fmla="*/ 927 w 9990"/>
              <a:gd name="connsiteY1" fmla="*/ 0 h 10000"/>
              <a:gd name="connsiteX2" fmla="*/ 9990 w 9990"/>
              <a:gd name="connsiteY2" fmla="*/ 1067 h 10000"/>
              <a:gd name="connsiteX3" fmla="*/ 7744 w 9990"/>
              <a:gd name="connsiteY3" fmla="*/ 9232 h 10000"/>
              <a:gd name="connsiteX4" fmla="*/ 0 w 9990"/>
              <a:gd name="connsiteY4" fmla="*/ 10000 h 10000"/>
              <a:gd name="connsiteX0" fmla="*/ 0 w 10000"/>
              <a:gd name="connsiteY0" fmla="*/ 10000 h 10000"/>
              <a:gd name="connsiteX1" fmla="*/ 928 w 10000"/>
              <a:gd name="connsiteY1" fmla="*/ 0 h 10000"/>
              <a:gd name="connsiteX2" fmla="*/ 10000 w 10000"/>
              <a:gd name="connsiteY2" fmla="*/ 1067 h 10000"/>
              <a:gd name="connsiteX3" fmla="*/ 7479 w 10000"/>
              <a:gd name="connsiteY3" fmla="*/ 9199 h 10000"/>
              <a:gd name="connsiteX4" fmla="*/ 0 w 10000"/>
              <a:gd name="connsiteY4" fmla="*/ 10000 h 10000"/>
              <a:gd name="connsiteX0" fmla="*/ 0 w 10182"/>
              <a:gd name="connsiteY0" fmla="*/ 9978 h 9978"/>
              <a:gd name="connsiteX1" fmla="*/ 1110 w 10182"/>
              <a:gd name="connsiteY1" fmla="*/ 0 h 9978"/>
              <a:gd name="connsiteX2" fmla="*/ 10182 w 10182"/>
              <a:gd name="connsiteY2" fmla="*/ 1067 h 9978"/>
              <a:gd name="connsiteX3" fmla="*/ 7661 w 10182"/>
              <a:gd name="connsiteY3" fmla="*/ 9199 h 9978"/>
              <a:gd name="connsiteX4" fmla="*/ 0 w 10182"/>
              <a:gd name="connsiteY4" fmla="*/ 9978 h 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" h="9978">
                <a:moveTo>
                  <a:pt x="0" y="9978"/>
                </a:moveTo>
                <a:cubicBezTo>
                  <a:pt x="341" y="1793"/>
                  <a:pt x="769" y="8185"/>
                  <a:pt x="1110" y="0"/>
                </a:cubicBezTo>
                <a:lnTo>
                  <a:pt x="10182" y="1067"/>
                </a:lnTo>
                <a:lnTo>
                  <a:pt x="7661" y="9199"/>
                </a:lnTo>
                <a:lnTo>
                  <a:pt x="0" y="9978"/>
                </a:lnTo>
                <a:close/>
              </a:path>
            </a:pathLst>
          </a:custGeom>
          <a:solidFill>
            <a:srgbClr val="009A5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591026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4" y="365126"/>
            <a:ext cx="4682068" cy="17684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2005732" y="0"/>
            <a:ext cx="186267" cy="6858000"/>
          </a:xfrm>
          <a:prstGeom prst="rect">
            <a:avLst/>
          </a:prstGeom>
          <a:solidFill>
            <a:srgbClr val="009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7466" y="365125"/>
            <a:ext cx="1566333" cy="52878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8337" y="2489199"/>
            <a:ext cx="4682595" cy="32850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365125"/>
            <a:ext cx="8657493" cy="549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5275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749689" cy="106981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127567" y="1147156"/>
            <a:ext cx="6360622" cy="47218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175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3749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4"/>
            <a:ext cx="8634047" cy="1097280"/>
          </a:xfrm>
        </p:spPr>
        <p:txBody>
          <a:bodyPr anchor="t">
            <a:noAutofit/>
          </a:bodyPr>
          <a:lstStyle>
            <a:lvl1pPr>
              <a:defRPr sz="3200"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>
          <a:xfrm>
            <a:off x="127373" y="6435888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8686A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Arial"/>
              </a:rPr>
              <a:t>Copyright © </a:t>
            </a:r>
            <a:r>
              <a:rPr kumimoji="0" lang="is-IS" sz="1200" b="0" i="0" u="none" strike="noStrike" kern="1200" cap="none" spc="0" normalizeH="0" baseline="0" noProof="0" dirty="0">
                <a:ln>
                  <a:noFill/>
                </a:ln>
                <a:solidFill>
                  <a:srgbClr val="68686A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Arial"/>
              </a:rPr>
              <a:t>2020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8686A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  <a:sym typeface="Arial"/>
              </a:rPr>
              <a:t> by DataKitchen, Inc.  All Rights Reserved.</a:t>
            </a:r>
          </a:p>
        </p:txBody>
      </p:sp>
      <p:sp>
        <p:nvSpPr>
          <p:cNvPr id="8" name="Rectangle 7"/>
          <p:cNvSpPr>
            <a:spLocks/>
          </p:cNvSpPr>
          <p:nvPr userDrawn="1"/>
        </p:nvSpPr>
        <p:spPr>
          <a:xfrm>
            <a:off x="12020205" y="-1"/>
            <a:ext cx="171796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0339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>
            <a:spLocks noGrp="1"/>
          </p:cNvSpPr>
          <p:nvPr>
            <p:ph type="title"/>
          </p:nvPr>
        </p:nvSpPr>
        <p:spPr>
          <a:xfrm>
            <a:off x="838199" y="365124"/>
            <a:ext cx="8634047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9696A"/>
              </a:buClr>
              <a:buSzPts val="2400"/>
              <a:buFont typeface="Helvetica Neue"/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03" name="Google Shape;303;p50"/>
          <p:cNvSpPr/>
          <p:nvPr/>
        </p:nvSpPr>
        <p:spPr>
          <a:xfrm>
            <a:off x="127373" y="6435887"/>
            <a:ext cx="42325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68686A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Copyright 2020 by DataKitchen, Inc.  All Rights Reserved.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0"/>
          <p:cNvSpPr/>
          <p:nvPr/>
        </p:nvSpPr>
        <p:spPr>
          <a:xfrm>
            <a:off x="12020205" y="-1"/>
            <a:ext cx="171796" cy="685800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70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733">
                <a:solidFill>
                  <a:srgbClr val="69696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"/>
              </a:defRPr>
            </a:lvl1pPr>
            <a:lvl2pPr lvl="1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1219170"/>
            <a:fld id="{00000000-1234-1234-1234-123412341234}" type="slidenum">
              <a:rPr lang="en" kern="0" smtClean="0"/>
              <a:pPr defTabSz="1219170"/>
              <a:t>‹#›</a:t>
            </a:fld>
            <a:endParaRPr lang="en" kern="0" dirty="0"/>
          </a:p>
        </p:txBody>
      </p:sp>
    </p:spTree>
    <p:extLst>
      <p:ext uri="{BB962C8B-B14F-4D97-AF65-F5344CB8AC3E}">
        <p14:creationId xmlns:p14="http://schemas.microsoft.com/office/powerpoint/2010/main" val="40005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>
            <a:spLocks noGrp="1"/>
          </p:cNvSpPr>
          <p:nvPr>
            <p:ph type="title"/>
          </p:nvPr>
        </p:nvSpPr>
        <p:spPr>
          <a:xfrm>
            <a:off x="839789" y="365126"/>
            <a:ext cx="8749689" cy="106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9696A"/>
              </a:buClr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348" name="Google Shape;348;p5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69696A"/>
              </a:buClr>
              <a:buSzPts val="1800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349" name="Google Shape;349;p5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0" name="Google Shape;350;p57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69696A"/>
              </a:buClr>
              <a:buSzPts val="1800"/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351" name="Google Shape;351;p57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69696A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2" name="Google Shape;352;p57"/>
          <p:cNvSpPr/>
          <p:nvPr/>
        </p:nvSpPr>
        <p:spPr>
          <a:xfrm>
            <a:off x="127373" y="6435887"/>
            <a:ext cx="42325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68686A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Copyright 2020 by DataKitchen, Inc.  All Rights Reserved.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733">
                <a:solidFill>
                  <a:srgbClr val="69696A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Neue"/>
              </a:defRPr>
            </a:lvl1pPr>
            <a:lvl2pPr lvl="1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1733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1219170"/>
            <a:fld id="{00000000-1234-1234-1234-123412341234}" type="slidenum">
              <a:rPr lang="en" kern="0" smtClean="0"/>
              <a:pPr defTabSz="1219170"/>
              <a:t>‹#›</a:t>
            </a:fld>
            <a:endParaRPr lang="en" kern="0" dirty="0"/>
          </a:p>
        </p:txBody>
      </p:sp>
    </p:spTree>
    <p:extLst>
      <p:ext uri="{BB962C8B-B14F-4D97-AF65-F5344CB8AC3E}">
        <p14:creationId xmlns:p14="http://schemas.microsoft.com/office/powerpoint/2010/main" val="414856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7866" y="0"/>
            <a:ext cx="12835466" cy="855575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06401" y="1240137"/>
            <a:ext cx="5757333" cy="48598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3114975"/>
            <a:ext cx="4572000" cy="1185333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300309"/>
            <a:ext cx="4572000" cy="74684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69696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" y="1839342"/>
            <a:ext cx="1566333" cy="52878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5400000">
            <a:off x="3194028" y="3130300"/>
            <a:ext cx="182077" cy="57573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3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365124"/>
            <a:ext cx="8634047" cy="109728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020204" y="-1"/>
            <a:ext cx="171796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38200" y="1687513"/>
            <a:ext cx="10345738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60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365124"/>
            <a:ext cx="8634047" cy="109728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020204" y="-1"/>
            <a:ext cx="171796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874" y="318233"/>
            <a:ext cx="8165125" cy="54186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4267" y="318232"/>
            <a:ext cx="143932" cy="107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79488" y="860425"/>
            <a:ext cx="8164512" cy="528638"/>
          </a:xfrm>
        </p:spPr>
        <p:txBody>
          <a:bodyPr anchor="b"/>
          <a:lstStyle>
            <a:lvl1pPr>
              <a:defRPr b="1">
                <a:solidFill>
                  <a:srgbClr val="009A5D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1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874" y="318233"/>
            <a:ext cx="8165125" cy="54186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4267" y="318232"/>
            <a:ext cx="143932" cy="107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979488" y="860425"/>
            <a:ext cx="8164512" cy="528638"/>
          </a:xfrm>
        </p:spPr>
        <p:txBody>
          <a:bodyPr anchor="b"/>
          <a:lstStyle>
            <a:lvl1pPr>
              <a:defRPr b="1">
                <a:solidFill>
                  <a:srgbClr val="009A5D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69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28446" y="2176340"/>
            <a:ext cx="8376139" cy="528787"/>
          </a:xfr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xed Picture Right OR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62132" y="0"/>
            <a:ext cx="5943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4" y="365126"/>
            <a:ext cx="4682068" cy="877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27373" y="6435887"/>
            <a:ext cx="4232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Copyright </a:t>
            </a:r>
            <a:r>
              <a:rPr lang="is-IS" sz="1200" dirty="0">
                <a:latin typeface="Helvetica" charset="0"/>
                <a:ea typeface="Helvetica" charset="0"/>
                <a:cs typeface="Helvetica" charset="0"/>
              </a:rPr>
              <a:t>2020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by DataKitchen, Inc.  All Rights Reserved.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2005732" y="0"/>
            <a:ext cx="186267" cy="6858000"/>
          </a:xfrm>
          <a:prstGeom prst="rect">
            <a:avLst/>
          </a:prstGeom>
          <a:solidFill>
            <a:srgbClr val="009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1579" y="153487"/>
            <a:ext cx="1566333" cy="52878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68337" y="1570893"/>
            <a:ext cx="4682595" cy="42033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8" y="365125"/>
            <a:ext cx="8587155" cy="52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739DE-810E-B34C-A10F-D1D0A48934D4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45BF2-8D70-CA44-B0CE-9B8687F9D09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7466" y="365125"/>
            <a:ext cx="1566333" cy="5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3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4" r:id="rId3"/>
    <p:sldLayoutId id="2147483669" r:id="rId4"/>
    <p:sldLayoutId id="2147483650" r:id="rId5"/>
    <p:sldLayoutId id="2147483670" r:id="rId6"/>
    <p:sldLayoutId id="2147483661" r:id="rId7"/>
    <p:sldLayoutId id="2147483671" r:id="rId8"/>
    <p:sldLayoutId id="2147483658" r:id="rId9"/>
    <p:sldLayoutId id="2147483666" r:id="rId10"/>
    <p:sldLayoutId id="2147483652" r:id="rId11"/>
    <p:sldLayoutId id="2147483665" r:id="rId12"/>
    <p:sldLayoutId id="2147483656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69696A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rgbClr val="69696A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69696A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69696A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69696A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69696A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8587155" cy="528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1BC739DE-810E-B34C-A10F-D1D0A48934D4}" type="datetimeFigureOut">
              <a:rPr lang="en-US" smtClean="0">
                <a:uFillTx/>
              </a:rPr>
              <a:t>6/15/2020</a:t>
            </a:fld>
            <a:endParaRPr lang="en-US" dirty="0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BAE45BF2-8D70-CA44-B0CE-9B8687F9D09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9787467" y="365125"/>
            <a:ext cx="1566333" cy="5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69696A"/>
          </a:solidFill>
          <a:uFillTx/>
          <a:latin typeface="Helvetica" charset="0"/>
          <a:ea typeface="Helvetica" charset="0"/>
          <a:cs typeface="Helvetica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rgbClr val="69696A"/>
          </a:solidFill>
          <a:uFillTx/>
          <a:latin typeface="Helvetica" charset="0"/>
          <a:ea typeface="Helvetica" charset="0"/>
          <a:cs typeface="Helvetic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69696A"/>
          </a:solidFill>
          <a:uFillTx/>
          <a:latin typeface="Helvetica" charset="0"/>
          <a:ea typeface="Helvetica" charset="0"/>
          <a:cs typeface="Helvetica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69696A"/>
          </a:solidFill>
          <a:uFillTx/>
          <a:latin typeface="Helvetica" charset="0"/>
          <a:ea typeface="Helvetica" charset="0"/>
          <a:cs typeface="Helvetica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69696A"/>
          </a:solidFill>
          <a:uFillTx/>
          <a:latin typeface="Helvetica" charset="0"/>
          <a:ea typeface="Helvetica" charset="0"/>
          <a:cs typeface="Helvetica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69696A"/>
          </a:solidFill>
          <a:uFillTx/>
          <a:latin typeface="Helvetica" charset="0"/>
          <a:ea typeface="Helvetica" charset="0"/>
          <a:cs typeface="Helvetic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8587155" cy="52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9696A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1" name="Google Shape;27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9696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9696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9696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9696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9696A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969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2" name="Google Shape;272;p4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3" name="Google Shape;273;p4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74" name="Google Shape;274;p4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9F9FA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275" name="Google Shape;27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7466" y="365125"/>
            <a:ext cx="1566333" cy="528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7761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9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9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11" Type="http://schemas.openxmlformats.org/officeDocument/2006/relationships/image" Target="../media/image97.png"/><Relationship Id="rId5" Type="http://schemas.openxmlformats.org/officeDocument/2006/relationships/image" Target="../media/image17.png"/><Relationship Id="rId15" Type="http://schemas.openxmlformats.org/officeDocument/2006/relationships/image" Target="../media/image101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10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104.svg"/><Relationship Id="rId5" Type="http://schemas.openxmlformats.org/officeDocument/2006/relationships/image" Target="../media/image27.svg"/><Relationship Id="rId10" Type="http://schemas.openxmlformats.org/officeDocument/2006/relationships/image" Target="../media/image103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www.datakitchen.io/dataops-cookbook-main.html" TargetMode="External"/><Relationship Id="rId3" Type="http://schemas.openxmlformats.org/officeDocument/2006/relationships/image" Target="../media/image107.png"/><Relationship Id="rId7" Type="http://schemas.openxmlformats.org/officeDocument/2006/relationships/image" Target="../media/image109.svg"/><Relationship Id="rId12" Type="http://schemas.openxmlformats.org/officeDocument/2006/relationships/hyperlink" Target="http://dataopsmanifesto.org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111.svg"/><Relationship Id="rId5" Type="http://schemas.openxmlformats.org/officeDocument/2006/relationships/image" Target="../media/image108.svg"/><Relationship Id="rId15" Type="http://schemas.openxmlformats.org/officeDocument/2006/relationships/image" Target="../media/image112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110.svg"/><Relationship Id="rId14" Type="http://schemas.openxmlformats.org/officeDocument/2006/relationships/hyperlink" Target="https://www.datakitchen.io/unicorn-project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7.png"/><Relationship Id="rId7" Type="http://schemas.openxmlformats.org/officeDocument/2006/relationships/image" Target="../media/image109.sv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111.svg"/><Relationship Id="rId5" Type="http://schemas.openxmlformats.org/officeDocument/2006/relationships/image" Target="../media/image108.svg"/><Relationship Id="rId15" Type="http://schemas.openxmlformats.org/officeDocument/2006/relationships/image" Target="../media/image116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110.svg"/><Relationship Id="rId1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099" y="2294214"/>
            <a:ext cx="6400099" cy="4432811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Your Data Nerd Friends Need You!</a:t>
            </a:r>
            <a:br>
              <a:rPr lang="en-US" sz="3500" dirty="0">
                <a:solidFill>
                  <a:srgbClr val="009A5D"/>
                </a:solidFill>
              </a:rPr>
            </a:br>
            <a:r>
              <a:rPr lang="en-US" sz="2800" b="0" i="1" dirty="0"/>
              <a:t>How the world of data analytics, science and engineering is failing and how the principles from Agile, DevOps, and Lean are the way forward. </a:t>
            </a:r>
            <a:br>
              <a:rPr lang="en-US" sz="2800" b="0" i="1" dirty="0"/>
            </a:br>
            <a:br>
              <a:rPr lang="en-US" sz="2800" b="0" i="1" dirty="0"/>
            </a:br>
            <a:r>
              <a:rPr lang="en-US" sz="2800" b="0" i="1" dirty="0"/>
              <a:t>#DataOps </a:t>
            </a:r>
            <a:br>
              <a:rPr lang="en-US" sz="2800" b="0" i="1" dirty="0">
                <a:solidFill>
                  <a:srgbClr val="009A5D"/>
                </a:solidFill>
              </a:rPr>
            </a:br>
            <a:r>
              <a:rPr lang="en-US" sz="2800" b="0" i="1" dirty="0">
                <a:solidFill>
                  <a:srgbClr val="009A5D"/>
                </a:solidFill>
              </a:rPr>
              <a:t> 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22862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ABE65-9D6A-45D0-942E-31315218D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892" y="3083237"/>
            <a:ext cx="3901682" cy="160072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55FC46-F551-4672-9A59-6DA51695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85" y="1284478"/>
            <a:ext cx="4110877" cy="168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ta and Analytics Manager">
            <a:extLst>
              <a:ext uri="{FF2B5EF4-FFF2-40B4-BE49-F238E27FC236}">
                <a16:creationId xmlns:a16="http://schemas.microsoft.com/office/drawing/2014/main" id="{14E7E34E-D9DA-4BFA-B6F5-A2F6018E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60" y="1207654"/>
            <a:ext cx="3972182" cy="162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base Administrator">
            <a:extLst>
              <a:ext uri="{FF2B5EF4-FFF2-40B4-BE49-F238E27FC236}">
                <a16:creationId xmlns:a16="http://schemas.microsoft.com/office/drawing/2014/main" id="{9156D63A-00D7-48E8-AE17-4962F8668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737" y="4796086"/>
            <a:ext cx="4089992" cy="167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ta Engineer">
            <a:extLst>
              <a:ext uri="{FF2B5EF4-FFF2-40B4-BE49-F238E27FC236}">
                <a16:creationId xmlns:a16="http://schemas.microsoft.com/office/drawing/2014/main" id="{E2636C8E-9FFF-4327-8D34-2DE96C06A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69" y="3758840"/>
            <a:ext cx="4573101" cy="18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B9C45C-D8DC-475D-82C4-33AF65B19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07" y="1959160"/>
            <a:ext cx="3582653" cy="146984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49EF4BA-3522-4203-807D-0B8C62160106}"/>
              </a:ext>
            </a:extLst>
          </p:cNvPr>
          <p:cNvSpPr txBox="1">
            <a:spLocks/>
          </p:cNvSpPr>
          <p:nvPr/>
        </p:nvSpPr>
        <p:spPr>
          <a:xfrm>
            <a:off x="838198" y="365124"/>
            <a:ext cx="8634047" cy="10972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69696A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>
                <a:latin typeface="+mn-lt"/>
              </a:rPr>
              <a:t>There are lots of people who work with data</a:t>
            </a:r>
          </a:p>
        </p:txBody>
      </p:sp>
      <p:pic>
        <p:nvPicPr>
          <p:cNvPr id="2050" name="Picture 2" descr="data analyst">
            <a:extLst>
              <a:ext uri="{FF2B5EF4-FFF2-40B4-BE49-F238E27FC236}">
                <a16:creationId xmlns:a16="http://schemas.microsoft.com/office/drawing/2014/main" id="{AD2E1C45-AEDB-4BED-BDD1-6B3388F66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202" y="2702087"/>
            <a:ext cx="4089993" cy="167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F439A9-39FF-4BB3-A90A-701103021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2636" y="4863225"/>
            <a:ext cx="3972182" cy="16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07" y="344377"/>
            <a:ext cx="9258531" cy="1097280"/>
          </a:xfrm>
        </p:spPr>
        <p:txBody>
          <a:bodyPr/>
          <a:lstStyle/>
          <a:p>
            <a:r>
              <a:rPr lang="en-US" dirty="0"/>
              <a:t>They Use Data From Transactional Systems And Create Analytical Systems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442BC-32CF-4A22-8A65-1ACFFC556A4F}"/>
              </a:ext>
            </a:extLst>
          </p:cNvPr>
          <p:cNvSpPr txBox="1"/>
          <p:nvPr/>
        </p:nvSpPr>
        <p:spPr>
          <a:xfrm>
            <a:off x="629930" y="2213861"/>
            <a:ext cx="16818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CRM</a:t>
            </a:r>
          </a:p>
          <a:p>
            <a:pPr algn="ctr"/>
            <a:r>
              <a:rPr lang="en-US" b="1" dirty="0"/>
              <a:t>ERP</a:t>
            </a:r>
          </a:p>
          <a:p>
            <a:pPr algn="ctr"/>
            <a:r>
              <a:rPr lang="en-US" b="1" dirty="0"/>
              <a:t>Supply Chain</a:t>
            </a:r>
          </a:p>
          <a:p>
            <a:pPr algn="ctr"/>
            <a:r>
              <a:rPr lang="en-US" b="1" dirty="0"/>
              <a:t>Website</a:t>
            </a:r>
          </a:p>
          <a:p>
            <a:pPr algn="ctr"/>
            <a:r>
              <a:rPr lang="en-US" b="1" dirty="0"/>
              <a:t>Financial</a:t>
            </a:r>
          </a:p>
          <a:p>
            <a:pPr algn="ctr"/>
            <a:r>
              <a:rPr lang="en-US" b="1" dirty="0"/>
              <a:t>HR</a:t>
            </a:r>
          </a:p>
          <a:p>
            <a:pPr algn="ctr"/>
            <a:r>
              <a:rPr lang="en-US" b="1" dirty="0"/>
              <a:t>Open Data</a:t>
            </a:r>
          </a:p>
          <a:p>
            <a:pPr algn="ctr"/>
            <a:r>
              <a:rPr lang="en-US" b="1" dirty="0"/>
              <a:t>Syndicated</a:t>
            </a:r>
          </a:p>
          <a:p>
            <a:pPr algn="ctr"/>
            <a:r>
              <a:rPr lang="en-US" b="1" dirty="0"/>
              <a:t>Databases</a:t>
            </a:r>
          </a:p>
          <a:p>
            <a:pPr algn="ctr"/>
            <a:r>
              <a:rPr lang="en-US" b="1" dirty="0"/>
              <a:t>APIs</a:t>
            </a:r>
          </a:p>
          <a:p>
            <a:pPr algn="ctr"/>
            <a:r>
              <a:rPr lang="en-US" b="1" dirty="0"/>
              <a:t>Files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224296-F10A-45AA-B0E5-3BBC8484E214}"/>
              </a:ext>
            </a:extLst>
          </p:cNvPr>
          <p:cNvSpPr/>
          <p:nvPr/>
        </p:nvSpPr>
        <p:spPr>
          <a:xfrm>
            <a:off x="2347541" y="3178629"/>
            <a:ext cx="689573" cy="7783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0258B6-E115-46F7-92D0-A4BC7776D371}"/>
              </a:ext>
            </a:extLst>
          </p:cNvPr>
          <p:cNvSpPr/>
          <p:nvPr/>
        </p:nvSpPr>
        <p:spPr>
          <a:xfrm>
            <a:off x="279865" y="1863587"/>
            <a:ext cx="2486341" cy="3658450"/>
          </a:xfrm>
          <a:custGeom>
            <a:avLst/>
            <a:gdLst>
              <a:gd name="connsiteX0" fmla="*/ 0 w 2486341"/>
              <a:gd name="connsiteY0" fmla="*/ 0 h 3658450"/>
              <a:gd name="connsiteX1" fmla="*/ 621585 w 2486341"/>
              <a:gd name="connsiteY1" fmla="*/ 0 h 3658450"/>
              <a:gd name="connsiteX2" fmla="*/ 1243171 w 2486341"/>
              <a:gd name="connsiteY2" fmla="*/ 0 h 3658450"/>
              <a:gd name="connsiteX3" fmla="*/ 1839892 w 2486341"/>
              <a:gd name="connsiteY3" fmla="*/ 0 h 3658450"/>
              <a:gd name="connsiteX4" fmla="*/ 2486341 w 2486341"/>
              <a:gd name="connsiteY4" fmla="*/ 0 h 3658450"/>
              <a:gd name="connsiteX5" fmla="*/ 2486341 w 2486341"/>
              <a:gd name="connsiteY5" fmla="*/ 646326 h 3658450"/>
              <a:gd name="connsiteX6" fmla="*/ 2486341 w 2486341"/>
              <a:gd name="connsiteY6" fmla="*/ 1219483 h 3658450"/>
              <a:gd name="connsiteX7" fmla="*/ 2486341 w 2486341"/>
              <a:gd name="connsiteY7" fmla="*/ 1719472 h 3658450"/>
              <a:gd name="connsiteX8" fmla="*/ 2486341 w 2486341"/>
              <a:gd name="connsiteY8" fmla="*/ 2219460 h 3658450"/>
              <a:gd name="connsiteX9" fmla="*/ 2486341 w 2486341"/>
              <a:gd name="connsiteY9" fmla="*/ 2902370 h 3658450"/>
              <a:gd name="connsiteX10" fmla="*/ 2486341 w 2486341"/>
              <a:gd name="connsiteY10" fmla="*/ 3658450 h 3658450"/>
              <a:gd name="connsiteX11" fmla="*/ 1939346 w 2486341"/>
              <a:gd name="connsiteY11" fmla="*/ 3658450 h 3658450"/>
              <a:gd name="connsiteX12" fmla="*/ 1367488 w 2486341"/>
              <a:gd name="connsiteY12" fmla="*/ 3658450 h 3658450"/>
              <a:gd name="connsiteX13" fmla="*/ 770766 w 2486341"/>
              <a:gd name="connsiteY13" fmla="*/ 3658450 h 3658450"/>
              <a:gd name="connsiteX14" fmla="*/ 0 w 2486341"/>
              <a:gd name="connsiteY14" fmla="*/ 3658450 h 3658450"/>
              <a:gd name="connsiteX15" fmla="*/ 0 w 2486341"/>
              <a:gd name="connsiteY15" fmla="*/ 3158462 h 3658450"/>
              <a:gd name="connsiteX16" fmla="*/ 0 w 2486341"/>
              <a:gd name="connsiteY16" fmla="*/ 2621889 h 3658450"/>
              <a:gd name="connsiteX17" fmla="*/ 0 w 2486341"/>
              <a:gd name="connsiteY17" fmla="*/ 1938979 h 3658450"/>
              <a:gd name="connsiteX18" fmla="*/ 0 w 2486341"/>
              <a:gd name="connsiteY18" fmla="*/ 1438990 h 3658450"/>
              <a:gd name="connsiteX19" fmla="*/ 0 w 2486341"/>
              <a:gd name="connsiteY19" fmla="*/ 902418 h 3658450"/>
              <a:gd name="connsiteX20" fmla="*/ 0 w 2486341"/>
              <a:gd name="connsiteY20" fmla="*/ 0 h 365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86341" h="3658450" extrusionOk="0">
                <a:moveTo>
                  <a:pt x="0" y="0"/>
                </a:moveTo>
                <a:cubicBezTo>
                  <a:pt x="154641" y="15267"/>
                  <a:pt x="494343" y="13022"/>
                  <a:pt x="621585" y="0"/>
                </a:cubicBezTo>
                <a:cubicBezTo>
                  <a:pt x="748828" y="-13022"/>
                  <a:pt x="1005378" y="26940"/>
                  <a:pt x="1243171" y="0"/>
                </a:cubicBezTo>
                <a:cubicBezTo>
                  <a:pt x="1480964" y="-26940"/>
                  <a:pt x="1587954" y="26203"/>
                  <a:pt x="1839892" y="0"/>
                </a:cubicBezTo>
                <a:cubicBezTo>
                  <a:pt x="2091830" y="-26203"/>
                  <a:pt x="2309571" y="5025"/>
                  <a:pt x="2486341" y="0"/>
                </a:cubicBezTo>
                <a:cubicBezTo>
                  <a:pt x="2486761" y="199529"/>
                  <a:pt x="2514923" y="347248"/>
                  <a:pt x="2486341" y="646326"/>
                </a:cubicBezTo>
                <a:cubicBezTo>
                  <a:pt x="2457759" y="945404"/>
                  <a:pt x="2495451" y="957487"/>
                  <a:pt x="2486341" y="1219483"/>
                </a:cubicBezTo>
                <a:cubicBezTo>
                  <a:pt x="2477231" y="1481479"/>
                  <a:pt x="2491998" y="1471071"/>
                  <a:pt x="2486341" y="1719472"/>
                </a:cubicBezTo>
                <a:cubicBezTo>
                  <a:pt x="2480684" y="1967873"/>
                  <a:pt x="2494569" y="2033035"/>
                  <a:pt x="2486341" y="2219460"/>
                </a:cubicBezTo>
                <a:cubicBezTo>
                  <a:pt x="2478113" y="2405885"/>
                  <a:pt x="2505560" y="2720309"/>
                  <a:pt x="2486341" y="2902370"/>
                </a:cubicBezTo>
                <a:cubicBezTo>
                  <a:pt x="2467123" y="3084431"/>
                  <a:pt x="2508031" y="3425511"/>
                  <a:pt x="2486341" y="3658450"/>
                </a:cubicBezTo>
                <a:cubicBezTo>
                  <a:pt x="2273279" y="3656611"/>
                  <a:pt x="2149737" y="3657159"/>
                  <a:pt x="1939346" y="3658450"/>
                </a:cubicBezTo>
                <a:cubicBezTo>
                  <a:pt x="1728955" y="3659741"/>
                  <a:pt x="1606307" y="3631569"/>
                  <a:pt x="1367488" y="3658450"/>
                </a:cubicBezTo>
                <a:cubicBezTo>
                  <a:pt x="1128669" y="3685331"/>
                  <a:pt x="1039896" y="3640443"/>
                  <a:pt x="770766" y="3658450"/>
                </a:cubicBezTo>
                <a:cubicBezTo>
                  <a:pt x="501636" y="3676457"/>
                  <a:pt x="265483" y="3662918"/>
                  <a:pt x="0" y="3658450"/>
                </a:cubicBezTo>
                <a:cubicBezTo>
                  <a:pt x="-21380" y="3505792"/>
                  <a:pt x="1755" y="3341243"/>
                  <a:pt x="0" y="3158462"/>
                </a:cubicBezTo>
                <a:cubicBezTo>
                  <a:pt x="-1755" y="2975681"/>
                  <a:pt x="-13542" y="2815333"/>
                  <a:pt x="0" y="2621889"/>
                </a:cubicBezTo>
                <a:cubicBezTo>
                  <a:pt x="13542" y="2428445"/>
                  <a:pt x="-15208" y="2212789"/>
                  <a:pt x="0" y="1938979"/>
                </a:cubicBezTo>
                <a:cubicBezTo>
                  <a:pt x="15208" y="1665169"/>
                  <a:pt x="19655" y="1563402"/>
                  <a:pt x="0" y="1438990"/>
                </a:cubicBezTo>
                <a:cubicBezTo>
                  <a:pt x="-19655" y="1314578"/>
                  <a:pt x="-22596" y="1133365"/>
                  <a:pt x="0" y="902418"/>
                </a:cubicBezTo>
                <a:cubicBezTo>
                  <a:pt x="22596" y="671471"/>
                  <a:pt x="31689" y="26429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881217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BB4F75-12A0-4B1B-818B-251F016D517F}"/>
              </a:ext>
            </a:extLst>
          </p:cNvPr>
          <p:cNvSpPr txBox="1"/>
          <p:nvPr/>
        </p:nvSpPr>
        <p:spPr>
          <a:xfrm>
            <a:off x="3528954" y="5185510"/>
            <a:ext cx="748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Analytical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DA6FE-A442-4EF0-ADEB-65409874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71" y="2179947"/>
            <a:ext cx="4651306" cy="249810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84CE2B-1380-4326-85E4-8493DD740A0C}"/>
              </a:ext>
            </a:extLst>
          </p:cNvPr>
          <p:cNvSpPr/>
          <p:nvPr/>
        </p:nvSpPr>
        <p:spPr>
          <a:xfrm>
            <a:off x="8019193" y="3039836"/>
            <a:ext cx="689573" cy="7783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oving from Data to Insights | Blog | Bookmark Content">
            <a:extLst>
              <a:ext uri="{FF2B5EF4-FFF2-40B4-BE49-F238E27FC236}">
                <a16:creationId xmlns:a16="http://schemas.microsoft.com/office/drawing/2014/main" id="{63321545-BE47-4300-8EC6-4A9AAB896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96" y="2636119"/>
            <a:ext cx="2183203" cy="132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A2C616-2C1F-4B5A-B9BE-E4CF662593DD}"/>
              </a:ext>
            </a:extLst>
          </p:cNvPr>
          <p:cNvSpPr txBox="1"/>
          <p:nvPr/>
        </p:nvSpPr>
        <p:spPr>
          <a:xfrm>
            <a:off x="-256171" y="5585146"/>
            <a:ext cx="355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Transactional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Systems/Sources</a:t>
            </a:r>
          </a:p>
        </p:txBody>
      </p:sp>
    </p:spTree>
    <p:extLst>
      <p:ext uri="{BB962C8B-B14F-4D97-AF65-F5344CB8AC3E}">
        <p14:creationId xmlns:p14="http://schemas.microsoft.com/office/powerpoint/2010/main" val="254508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work in teams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BB2C8C-9F62-4B6B-AF0B-B01DC495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34" y="1243743"/>
            <a:ext cx="8710409" cy="496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B4CC4-2724-4625-9AD8-BE22607D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57" y="1559144"/>
            <a:ext cx="647477" cy="69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4116C-E7FF-4126-A122-25728B50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4" y="2737651"/>
            <a:ext cx="606140" cy="787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18756-93D2-4C22-AB38-E2BBBDB429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6" y="3825981"/>
            <a:ext cx="713737" cy="69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EA786-2EC0-4696-833B-60F8BFE0EE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18" y="4985462"/>
            <a:ext cx="606140" cy="62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5B3DD-7223-4ECC-A56E-BD04F3FE9A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17" y="2794936"/>
            <a:ext cx="696937" cy="693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BFEA56-8063-4441-8AFD-F21E9FC06915}"/>
              </a:ext>
            </a:extLst>
          </p:cNvPr>
          <p:cNvSpPr/>
          <p:nvPr/>
        </p:nvSpPr>
        <p:spPr>
          <a:xfrm>
            <a:off x="5780314" y="1243743"/>
            <a:ext cx="4822372" cy="51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1FF3CE-741F-423F-9D3F-33A9CEB8F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17" y="1579226"/>
            <a:ext cx="647477" cy="6427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64366D-8F24-475B-AF29-81DABDA09BA0}"/>
              </a:ext>
            </a:extLst>
          </p:cNvPr>
          <p:cNvSpPr/>
          <p:nvPr/>
        </p:nvSpPr>
        <p:spPr>
          <a:xfrm>
            <a:off x="2778919" y="1900610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CB2DCD-A904-4C89-A0C8-B29369217CC4}"/>
              </a:ext>
            </a:extLst>
          </p:cNvPr>
          <p:cNvSpPr/>
          <p:nvPr/>
        </p:nvSpPr>
        <p:spPr>
          <a:xfrm>
            <a:off x="2838451" y="3071142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C3A2D-B531-40F5-9591-24AE07A2C889}"/>
              </a:ext>
            </a:extLst>
          </p:cNvPr>
          <p:cNvSpPr/>
          <p:nvPr/>
        </p:nvSpPr>
        <p:spPr>
          <a:xfrm>
            <a:off x="2838450" y="4234530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6E3A2D-6F59-4B0A-B122-714C6056D9BE}"/>
              </a:ext>
            </a:extLst>
          </p:cNvPr>
          <p:cNvSpPr/>
          <p:nvPr/>
        </p:nvSpPr>
        <p:spPr>
          <a:xfrm>
            <a:off x="2778918" y="5495339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F1B632-4EBC-4047-ACB2-B1E9BADAD610}"/>
              </a:ext>
            </a:extLst>
          </p:cNvPr>
          <p:cNvSpPr/>
          <p:nvPr/>
        </p:nvSpPr>
        <p:spPr>
          <a:xfrm>
            <a:off x="2990850" y="4386930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8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 massive, fragmented toolchain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BB2C8C-9F62-4B6B-AF0B-B01DC495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34" y="1243743"/>
            <a:ext cx="8710409" cy="496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B4CC4-2724-4625-9AD8-BE22607D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57" y="1559144"/>
            <a:ext cx="647477" cy="69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4116C-E7FF-4126-A122-25728B50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4" y="2737651"/>
            <a:ext cx="606140" cy="787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18756-93D2-4C22-AB38-E2BBBDB429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6" y="3825981"/>
            <a:ext cx="713737" cy="69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EA786-2EC0-4696-833B-60F8BFE0EE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18" y="4985462"/>
            <a:ext cx="606140" cy="62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5B3DD-7223-4ECC-A56E-BD04F3FE9A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17" y="2794936"/>
            <a:ext cx="696937" cy="693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BFEA56-8063-4441-8AFD-F21E9FC06915}"/>
              </a:ext>
            </a:extLst>
          </p:cNvPr>
          <p:cNvSpPr/>
          <p:nvPr/>
        </p:nvSpPr>
        <p:spPr>
          <a:xfrm>
            <a:off x="2689985" y="1022315"/>
            <a:ext cx="8511093" cy="51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17C97F6-09D6-4BBE-97BE-D7C1CB31F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958" y="3675761"/>
            <a:ext cx="2844383" cy="21729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E920B51-A4FD-4CA9-948B-9B9374B0B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148" y="1243682"/>
            <a:ext cx="2798193" cy="210268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BF39A1D-E422-45DB-A5DB-15CB3542BF26}"/>
              </a:ext>
            </a:extLst>
          </p:cNvPr>
          <p:cNvSpPr/>
          <p:nvPr/>
        </p:nvSpPr>
        <p:spPr>
          <a:xfrm rot="5400000">
            <a:off x="3251937" y="1514101"/>
            <a:ext cx="4523880" cy="425649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60960" rIns="60960" bIns="60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67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E3C2D66-D46C-453D-A451-6B2965F05486}"/>
              </a:ext>
            </a:extLst>
          </p:cNvPr>
          <p:cNvGrpSpPr/>
          <p:nvPr/>
        </p:nvGrpSpPr>
        <p:grpSpPr>
          <a:xfrm>
            <a:off x="3170633" y="1496933"/>
            <a:ext cx="4711704" cy="4235855"/>
            <a:chOff x="430167" y="825843"/>
            <a:chExt cx="3733206" cy="317689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FDB0C8-74D6-443B-A448-16E713ABFA0B}"/>
                </a:ext>
              </a:extLst>
            </p:cNvPr>
            <p:cNvSpPr/>
            <p:nvPr/>
          </p:nvSpPr>
          <p:spPr>
            <a:xfrm>
              <a:off x="430167" y="3691209"/>
              <a:ext cx="3733206" cy="31152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/>
                <a:t>Data Sources and/or Data Lake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2C68DF5-8DB8-493D-8EA9-70C334F6F573}"/>
                </a:ext>
              </a:extLst>
            </p:cNvPr>
            <p:cNvSpPr/>
            <p:nvPr/>
          </p:nvSpPr>
          <p:spPr>
            <a:xfrm>
              <a:off x="451936" y="2477845"/>
              <a:ext cx="3689669" cy="19366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E888FA-262A-4256-B223-773FC0AA39DA}"/>
                </a:ext>
              </a:extLst>
            </p:cNvPr>
            <p:cNvSpPr txBox="1"/>
            <p:nvPr/>
          </p:nvSpPr>
          <p:spPr>
            <a:xfrm>
              <a:off x="451936" y="2671507"/>
              <a:ext cx="368966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ETL Tools (Informatica, Talend, etc.)</a:t>
              </a:r>
            </a:p>
          </p:txBody>
        </p:sp>
        <p:sp>
          <p:nvSpPr>
            <p:cNvPr id="47" name="Flowchart: Direct Access Storage 46">
              <a:extLst>
                <a:ext uri="{FF2B5EF4-FFF2-40B4-BE49-F238E27FC236}">
                  <a16:creationId xmlns:a16="http://schemas.microsoft.com/office/drawing/2014/main" id="{BF11ADEE-45B2-450A-9772-4C21E758DC39}"/>
                </a:ext>
              </a:extLst>
            </p:cNvPr>
            <p:cNvSpPr/>
            <p:nvPr/>
          </p:nvSpPr>
          <p:spPr>
            <a:xfrm>
              <a:off x="2085109" y="2933117"/>
              <a:ext cx="423323" cy="366688"/>
            </a:xfrm>
            <a:prstGeom prst="flowChartMagneticDrum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1600559-A12B-4FF5-A363-5B13F6A353BE}"/>
                </a:ext>
              </a:extLst>
            </p:cNvPr>
            <p:cNvSpPr txBox="1"/>
            <p:nvPr/>
          </p:nvSpPr>
          <p:spPr>
            <a:xfrm>
              <a:off x="539165" y="3299805"/>
              <a:ext cx="3515210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67" b="1" dirty="0">
                  <a:solidFill>
                    <a:schemeClr val="bg1"/>
                  </a:solidFill>
                </a:rPr>
                <a:t>Databases (Redshift, SQL Server, etc.)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CA28E4-381F-4EDF-8820-063262E92027}"/>
                </a:ext>
              </a:extLst>
            </p:cNvPr>
            <p:cNvSpPr txBox="1"/>
            <p:nvPr/>
          </p:nvSpPr>
          <p:spPr>
            <a:xfrm>
              <a:off x="451936" y="1640392"/>
              <a:ext cx="368966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Data Science Tools (Python, </a:t>
              </a:r>
              <a:r>
                <a:rPr lang="en-US" sz="1600" b="1" dirty="0" err="1">
                  <a:solidFill>
                    <a:schemeClr val="bg1"/>
                  </a:solidFill>
                </a:rPr>
                <a:t>DataIku</a:t>
              </a:r>
              <a:r>
                <a:rPr lang="en-US" sz="1600" b="1" dirty="0">
                  <a:solidFill>
                    <a:schemeClr val="bg1"/>
                  </a:solidFill>
                </a:rPr>
                <a:t>, etc.)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CA85305-82F9-4B7A-8A28-5D06D485332B}"/>
                </a:ext>
              </a:extLst>
            </p:cNvPr>
            <p:cNvSpPr/>
            <p:nvPr/>
          </p:nvSpPr>
          <p:spPr>
            <a:xfrm>
              <a:off x="451936" y="1972790"/>
              <a:ext cx="3689669" cy="19366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80A652-F58B-4038-9A6F-5441F96DD4FB}"/>
                </a:ext>
              </a:extLst>
            </p:cNvPr>
            <p:cNvSpPr txBox="1"/>
            <p:nvPr/>
          </p:nvSpPr>
          <p:spPr>
            <a:xfrm>
              <a:off x="451936" y="2166452"/>
              <a:ext cx="368966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Data Catalog Tools (</a:t>
              </a:r>
              <a:r>
                <a:rPr lang="en-US" sz="1600" b="1" dirty="0" err="1">
                  <a:solidFill>
                    <a:schemeClr val="bg1"/>
                  </a:solidFill>
                </a:rPr>
                <a:t>Alation</a:t>
              </a:r>
              <a:r>
                <a:rPr lang="en-US" sz="1600" b="1" dirty="0">
                  <a:solidFill>
                    <a:schemeClr val="bg1"/>
                  </a:solidFill>
                </a:rPr>
                <a:t>, wiki)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0B9D0A-7489-4AA7-B700-310441419949}"/>
                </a:ext>
              </a:extLst>
            </p:cNvPr>
            <p:cNvSpPr txBox="1"/>
            <p:nvPr/>
          </p:nvSpPr>
          <p:spPr>
            <a:xfrm>
              <a:off x="451936" y="1060726"/>
              <a:ext cx="368966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Data Visualization Tools (Tableau, </a:t>
              </a:r>
              <a:r>
                <a:rPr lang="en-US" sz="1600" b="1" dirty="0" err="1">
                  <a:solidFill>
                    <a:schemeClr val="bg1"/>
                  </a:solidFill>
                </a:rPr>
                <a:t>etc</a:t>
              </a:r>
              <a:r>
                <a:rPr lang="en-US" sz="1600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E0769B0B-61C8-4E72-A27E-583F71074D18}"/>
                </a:ext>
              </a:extLst>
            </p:cNvPr>
            <p:cNvSpPr/>
            <p:nvPr/>
          </p:nvSpPr>
          <p:spPr>
            <a:xfrm>
              <a:off x="2649406" y="2929096"/>
              <a:ext cx="423323" cy="366688"/>
            </a:xfrm>
            <a:prstGeom prst="flowChartMagneticDrum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5AF0BE00-04BC-4594-8AC4-63A5CE9F388E}"/>
                </a:ext>
              </a:extLst>
            </p:cNvPr>
            <p:cNvSpPr/>
            <p:nvPr/>
          </p:nvSpPr>
          <p:spPr>
            <a:xfrm>
              <a:off x="1488455" y="2929096"/>
              <a:ext cx="423323" cy="366688"/>
            </a:xfrm>
            <a:prstGeom prst="flowChartMagneticDrum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238E831-776B-4E00-A811-F060782256FB}"/>
                </a:ext>
              </a:extLst>
            </p:cNvPr>
            <p:cNvSpPr/>
            <p:nvPr/>
          </p:nvSpPr>
          <p:spPr>
            <a:xfrm>
              <a:off x="451936" y="1429462"/>
              <a:ext cx="3689669" cy="19366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1B9085C-3848-46E3-BD5F-3AE31ED57FB6}"/>
                </a:ext>
              </a:extLst>
            </p:cNvPr>
            <p:cNvSpPr/>
            <p:nvPr/>
          </p:nvSpPr>
          <p:spPr>
            <a:xfrm>
              <a:off x="451936" y="825843"/>
              <a:ext cx="3689669" cy="19366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/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1C7674A6-A26D-45D8-8BC5-2D3C95BB0D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17" y="1579226"/>
            <a:ext cx="647477" cy="6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0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work in teams together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BB2C8C-9F62-4B6B-AF0B-B01DC495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34" y="1245751"/>
            <a:ext cx="8710409" cy="496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B4CC4-2724-4625-9AD8-BE22607D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57" y="1559144"/>
            <a:ext cx="647477" cy="69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4116C-E7FF-4126-A122-25728B50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4" y="2737651"/>
            <a:ext cx="606140" cy="787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18756-93D2-4C22-AB38-E2BBBDB429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6" y="3825981"/>
            <a:ext cx="713737" cy="69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EA786-2EC0-4696-833B-60F8BFE0EE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18" y="4985462"/>
            <a:ext cx="606140" cy="62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5B3DD-7223-4ECC-A56E-BD04F3FE9A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17" y="2794936"/>
            <a:ext cx="696937" cy="69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3B95CF-0992-4868-85C4-A0083C0CA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17" y="1579226"/>
            <a:ext cx="647477" cy="6427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2E7332-1882-465B-B234-3D56E3E5EF2C}"/>
              </a:ext>
            </a:extLst>
          </p:cNvPr>
          <p:cNvSpPr/>
          <p:nvPr/>
        </p:nvSpPr>
        <p:spPr>
          <a:xfrm>
            <a:off x="7696200" y="2634343"/>
            <a:ext cx="985157" cy="10287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2A7CB-0655-479D-BD13-2046F39987DF}"/>
              </a:ext>
            </a:extLst>
          </p:cNvPr>
          <p:cNvSpPr/>
          <p:nvPr/>
        </p:nvSpPr>
        <p:spPr>
          <a:xfrm>
            <a:off x="8719457" y="3825981"/>
            <a:ext cx="1115786" cy="898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4510C-A21D-41A8-AF16-404CDE510504}"/>
              </a:ext>
            </a:extLst>
          </p:cNvPr>
          <p:cNvSpPr/>
          <p:nvPr/>
        </p:nvSpPr>
        <p:spPr>
          <a:xfrm>
            <a:off x="5932713" y="4771221"/>
            <a:ext cx="4359729" cy="14374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077563-35AA-485A-9021-D4EA6DD93355}"/>
              </a:ext>
            </a:extLst>
          </p:cNvPr>
          <p:cNvSpPr/>
          <p:nvPr/>
        </p:nvSpPr>
        <p:spPr>
          <a:xfrm>
            <a:off x="5861957" y="3761014"/>
            <a:ext cx="4713514" cy="2731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FE90C-1B81-4FAC-9AA0-A34DF80F2A28}"/>
              </a:ext>
            </a:extLst>
          </p:cNvPr>
          <p:cNvSpPr/>
          <p:nvPr/>
        </p:nvSpPr>
        <p:spPr>
          <a:xfrm>
            <a:off x="2867439" y="4209222"/>
            <a:ext cx="3433970" cy="829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DEB936-F2F6-4824-9B5D-40F249EA77C8}"/>
              </a:ext>
            </a:extLst>
          </p:cNvPr>
          <p:cNvSpPr/>
          <p:nvPr/>
        </p:nvSpPr>
        <p:spPr>
          <a:xfrm>
            <a:off x="2867439" y="5521846"/>
            <a:ext cx="3433970" cy="829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9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work in teams together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BB2C8C-9F62-4B6B-AF0B-B01DC495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34" y="1245751"/>
            <a:ext cx="8710409" cy="496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B4CC4-2724-4625-9AD8-BE22607D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57" y="1559144"/>
            <a:ext cx="647477" cy="69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4116C-E7FF-4126-A122-25728B50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4" y="2737651"/>
            <a:ext cx="606140" cy="787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18756-93D2-4C22-AB38-E2BBBDB429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6" y="3825981"/>
            <a:ext cx="713737" cy="69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EA786-2EC0-4696-833B-60F8BFE0EE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18" y="4985462"/>
            <a:ext cx="606140" cy="62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5B3DD-7223-4ECC-A56E-BD04F3FE9A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17" y="2794936"/>
            <a:ext cx="696937" cy="69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3B95CF-0992-4868-85C4-A0083C0CA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17" y="1579226"/>
            <a:ext cx="647477" cy="6427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2E7332-1882-465B-B234-3D56E3E5EF2C}"/>
              </a:ext>
            </a:extLst>
          </p:cNvPr>
          <p:cNvSpPr/>
          <p:nvPr/>
        </p:nvSpPr>
        <p:spPr>
          <a:xfrm>
            <a:off x="7696200" y="2634343"/>
            <a:ext cx="985157" cy="10287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2A7CB-0655-479D-BD13-2046F39987DF}"/>
              </a:ext>
            </a:extLst>
          </p:cNvPr>
          <p:cNvSpPr/>
          <p:nvPr/>
        </p:nvSpPr>
        <p:spPr>
          <a:xfrm>
            <a:off x="8719457" y="3825981"/>
            <a:ext cx="1115786" cy="8984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4510C-A21D-41A8-AF16-404CDE510504}"/>
              </a:ext>
            </a:extLst>
          </p:cNvPr>
          <p:cNvSpPr/>
          <p:nvPr/>
        </p:nvSpPr>
        <p:spPr>
          <a:xfrm>
            <a:off x="5932713" y="4771221"/>
            <a:ext cx="4359729" cy="14374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0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BFEA56-8063-4441-8AFD-F21E9FC06915}"/>
              </a:ext>
            </a:extLst>
          </p:cNvPr>
          <p:cNvSpPr/>
          <p:nvPr/>
        </p:nvSpPr>
        <p:spPr>
          <a:xfrm>
            <a:off x="2347541" y="1022315"/>
            <a:ext cx="8511093" cy="51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6B378E8F-CF58-4A2B-93EB-A561140D7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8"/>
          <a:stretch/>
        </p:blipFill>
        <p:spPr bwMode="auto">
          <a:xfrm>
            <a:off x="3108649" y="1482017"/>
            <a:ext cx="8434873" cy="420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they source data from internal and external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69192-30E3-46B2-A5A0-69DAF521F7C3}"/>
              </a:ext>
            </a:extLst>
          </p:cNvPr>
          <p:cNvSpPr/>
          <p:nvPr/>
        </p:nvSpPr>
        <p:spPr>
          <a:xfrm>
            <a:off x="4114799" y="1328036"/>
            <a:ext cx="7644612" cy="4697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442BC-32CF-4A22-8A65-1ACFFC556A4F}"/>
              </a:ext>
            </a:extLst>
          </p:cNvPr>
          <p:cNvSpPr txBox="1"/>
          <p:nvPr/>
        </p:nvSpPr>
        <p:spPr>
          <a:xfrm>
            <a:off x="629930" y="2328845"/>
            <a:ext cx="16818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CRM</a:t>
            </a:r>
          </a:p>
          <a:p>
            <a:pPr algn="ctr"/>
            <a:r>
              <a:rPr lang="en-US" b="1" dirty="0"/>
              <a:t>ERP</a:t>
            </a:r>
          </a:p>
          <a:p>
            <a:pPr algn="ctr"/>
            <a:r>
              <a:rPr lang="en-US" b="1" dirty="0"/>
              <a:t>Supply Chain</a:t>
            </a:r>
          </a:p>
          <a:p>
            <a:pPr algn="ctr"/>
            <a:r>
              <a:rPr lang="en-US" b="1" dirty="0"/>
              <a:t>Website</a:t>
            </a:r>
          </a:p>
          <a:p>
            <a:pPr algn="ctr"/>
            <a:r>
              <a:rPr lang="en-US" b="1" dirty="0"/>
              <a:t>Financial</a:t>
            </a:r>
          </a:p>
          <a:p>
            <a:pPr algn="ctr"/>
            <a:r>
              <a:rPr lang="en-US" b="1" dirty="0"/>
              <a:t>HR</a:t>
            </a:r>
          </a:p>
          <a:p>
            <a:pPr algn="ctr"/>
            <a:r>
              <a:rPr lang="en-US" b="1" dirty="0"/>
              <a:t>Open Data</a:t>
            </a:r>
          </a:p>
          <a:p>
            <a:pPr algn="ctr"/>
            <a:r>
              <a:rPr lang="en-US" b="1" dirty="0"/>
              <a:t>Syndicated</a:t>
            </a:r>
          </a:p>
          <a:p>
            <a:pPr algn="ctr"/>
            <a:r>
              <a:rPr lang="en-US" b="1" dirty="0"/>
              <a:t>Databases</a:t>
            </a:r>
          </a:p>
          <a:p>
            <a:pPr algn="ctr"/>
            <a:r>
              <a:rPr lang="en-US" b="1" dirty="0"/>
              <a:t>APIs</a:t>
            </a:r>
          </a:p>
          <a:p>
            <a:pPr algn="ctr"/>
            <a:r>
              <a:rPr lang="en-US" b="1" dirty="0"/>
              <a:t>Files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224296-F10A-45AA-B0E5-3BBC8484E214}"/>
              </a:ext>
            </a:extLst>
          </p:cNvPr>
          <p:cNvSpPr/>
          <p:nvPr/>
        </p:nvSpPr>
        <p:spPr>
          <a:xfrm>
            <a:off x="2347541" y="3178629"/>
            <a:ext cx="689573" cy="7783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91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BFEA56-8063-4441-8AFD-F21E9FC06915}"/>
              </a:ext>
            </a:extLst>
          </p:cNvPr>
          <p:cNvSpPr/>
          <p:nvPr/>
        </p:nvSpPr>
        <p:spPr>
          <a:xfrm>
            <a:off x="2347541" y="1016872"/>
            <a:ext cx="8511093" cy="51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run a ‘Factory’ of Insight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442BC-32CF-4A22-8A65-1ACFFC556A4F}"/>
              </a:ext>
            </a:extLst>
          </p:cNvPr>
          <p:cNvSpPr txBox="1"/>
          <p:nvPr/>
        </p:nvSpPr>
        <p:spPr>
          <a:xfrm>
            <a:off x="629930" y="2328845"/>
            <a:ext cx="16818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CRM</a:t>
            </a:r>
          </a:p>
          <a:p>
            <a:pPr algn="ctr"/>
            <a:r>
              <a:rPr lang="en-US" b="1" dirty="0"/>
              <a:t>ERP</a:t>
            </a:r>
          </a:p>
          <a:p>
            <a:pPr algn="ctr"/>
            <a:r>
              <a:rPr lang="en-US" b="1" dirty="0"/>
              <a:t>Supply Chain</a:t>
            </a:r>
          </a:p>
          <a:p>
            <a:pPr algn="ctr"/>
            <a:r>
              <a:rPr lang="en-US" b="1" dirty="0"/>
              <a:t>Website</a:t>
            </a:r>
          </a:p>
          <a:p>
            <a:pPr algn="ctr"/>
            <a:r>
              <a:rPr lang="en-US" b="1" dirty="0"/>
              <a:t>Financial</a:t>
            </a:r>
          </a:p>
          <a:p>
            <a:pPr algn="ctr"/>
            <a:r>
              <a:rPr lang="en-US" b="1" dirty="0"/>
              <a:t>HR</a:t>
            </a:r>
          </a:p>
          <a:p>
            <a:pPr algn="ctr"/>
            <a:r>
              <a:rPr lang="en-US" b="1" dirty="0"/>
              <a:t>Open Data</a:t>
            </a:r>
          </a:p>
          <a:p>
            <a:pPr algn="ctr"/>
            <a:r>
              <a:rPr lang="en-US" b="1" dirty="0"/>
              <a:t>Syndicated</a:t>
            </a:r>
          </a:p>
          <a:p>
            <a:pPr algn="ctr"/>
            <a:r>
              <a:rPr lang="en-US" b="1" dirty="0"/>
              <a:t>Databases</a:t>
            </a:r>
          </a:p>
          <a:p>
            <a:pPr algn="ctr"/>
            <a:r>
              <a:rPr lang="en-US" b="1" dirty="0"/>
              <a:t>APIs</a:t>
            </a:r>
          </a:p>
          <a:p>
            <a:pPr algn="ctr"/>
            <a:r>
              <a:rPr lang="en-US" b="1" dirty="0"/>
              <a:t>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F85EFC2-4A5A-4BB4-8E33-09A6347E7F48}"/>
              </a:ext>
            </a:extLst>
          </p:cNvPr>
          <p:cNvGrpSpPr/>
          <p:nvPr/>
        </p:nvGrpSpPr>
        <p:grpSpPr>
          <a:xfrm>
            <a:off x="3237123" y="2660698"/>
            <a:ext cx="7339538" cy="1829782"/>
            <a:chOff x="2821739" y="2144486"/>
            <a:chExt cx="7339538" cy="182978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85CC72E-8160-4303-A257-DC2519223605}"/>
                </a:ext>
              </a:extLst>
            </p:cNvPr>
            <p:cNvGrpSpPr/>
            <p:nvPr/>
          </p:nvGrpSpPr>
          <p:grpSpPr>
            <a:xfrm>
              <a:off x="2821739" y="2144486"/>
              <a:ext cx="7339538" cy="1829782"/>
              <a:chOff x="1664434" y="1991672"/>
              <a:chExt cx="8496843" cy="1982596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559D3E3-71F6-4162-9E16-519964767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4434" y="1991672"/>
                <a:ext cx="8496843" cy="1294590"/>
              </a:xfrm>
              <a:prstGeom prst="rect">
                <a:avLst/>
              </a:prstGeom>
              <a:solidFill>
                <a:srgbClr val="6D6E73"/>
              </a:solidFill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58758BD-97A2-4431-95C4-3AD24C8BC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7916" y="2186478"/>
                <a:ext cx="297426" cy="1474237"/>
              </a:xfrm>
              <a:prstGeom prst="rect">
                <a:avLst/>
              </a:prstGeom>
            </p:spPr>
          </p:pic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EF9A9A9-7536-49B7-9D46-E7A272C8B827}"/>
                  </a:ext>
                </a:extLst>
              </p:cNvPr>
              <p:cNvGrpSpPr/>
              <p:nvPr/>
            </p:nvGrpSpPr>
            <p:grpSpPr>
              <a:xfrm>
                <a:off x="2890907" y="3219556"/>
                <a:ext cx="6932116" cy="528890"/>
                <a:chOff x="1482759" y="1937896"/>
                <a:chExt cx="9411434" cy="855584"/>
              </a:xfrm>
              <a:solidFill>
                <a:srgbClr val="6D6E73"/>
              </a:solidFill>
            </p:grpSpPr>
            <p:sp>
              <p:nvSpPr>
                <p:cNvPr id="62" name="Freeform 13">
                  <a:extLst>
                    <a:ext uri="{FF2B5EF4-FFF2-40B4-BE49-F238E27FC236}">
                      <a16:creationId xmlns:a16="http://schemas.microsoft.com/office/drawing/2014/main" id="{48D82BFE-AADD-48F8-8D26-3F76A78166CA}"/>
                    </a:ext>
                  </a:extLst>
                </p:cNvPr>
                <p:cNvSpPr/>
                <p:nvPr/>
              </p:nvSpPr>
              <p:spPr>
                <a:xfrm>
                  <a:off x="1482759" y="1937896"/>
                  <a:ext cx="1425974" cy="855584"/>
                </a:xfrm>
                <a:custGeom>
                  <a:avLst/>
                  <a:gdLst>
                    <a:gd name="connsiteX0" fmla="*/ 0 w 1425974"/>
                    <a:gd name="connsiteY0" fmla="*/ 85558 h 855584"/>
                    <a:gd name="connsiteX1" fmla="*/ 85558 w 1425974"/>
                    <a:gd name="connsiteY1" fmla="*/ 0 h 855584"/>
                    <a:gd name="connsiteX2" fmla="*/ 1340416 w 1425974"/>
                    <a:gd name="connsiteY2" fmla="*/ 0 h 855584"/>
                    <a:gd name="connsiteX3" fmla="*/ 1425974 w 1425974"/>
                    <a:gd name="connsiteY3" fmla="*/ 85558 h 855584"/>
                    <a:gd name="connsiteX4" fmla="*/ 1425974 w 1425974"/>
                    <a:gd name="connsiteY4" fmla="*/ 770026 h 855584"/>
                    <a:gd name="connsiteX5" fmla="*/ 1340416 w 1425974"/>
                    <a:gd name="connsiteY5" fmla="*/ 855584 h 855584"/>
                    <a:gd name="connsiteX6" fmla="*/ 85558 w 1425974"/>
                    <a:gd name="connsiteY6" fmla="*/ 855584 h 855584"/>
                    <a:gd name="connsiteX7" fmla="*/ 0 w 1425974"/>
                    <a:gd name="connsiteY7" fmla="*/ 770026 h 855584"/>
                    <a:gd name="connsiteX8" fmla="*/ 0 w 1425974"/>
                    <a:gd name="connsiteY8" fmla="*/ 85558 h 85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25974" h="855584">
                      <a:moveTo>
                        <a:pt x="0" y="85558"/>
                      </a:moveTo>
                      <a:cubicBezTo>
                        <a:pt x="0" y="38306"/>
                        <a:pt x="38306" y="0"/>
                        <a:pt x="85558" y="0"/>
                      </a:cubicBezTo>
                      <a:lnTo>
                        <a:pt x="1340416" y="0"/>
                      </a:lnTo>
                      <a:cubicBezTo>
                        <a:pt x="1387668" y="0"/>
                        <a:pt x="1425974" y="38306"/>
                        <a:pt x="1425974" y="85558"/>
                      </a:cubicBezTo>
                      <a:lnTo>
                        <a:pt x="1425974" y="770026"/>
                      </a:lnTo>
                      <a:cubicBezTo>
                        <a:pt x="1425974" y="817278"/>
                        <a:pt x="1387668" y="855584"/>
                        <a:pt x="1340416" y="855584"/>
                      </a:cubicBezTo>
                      <a:lnTo>
                        <a:pt x="85558" y="855584"/>
                      </a:lnTo>
                      <a:cubicBezTo>
                        <a:pt x="38306" y="855584"/>
                        <a:pt x="0" y="817278"/>
                        <a:pt x="0" y="770026"/>
                      </a:cubicBezTo>
                      <a:lnTo>
                        <a:pt x="0" y="85558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3639" tIns="93639" rIns="93639" bIns="93639" numCol="1" spcCol="1270" anchor="ctr" anchorCtr="0">
                  <a:noAutofit/>
                </a:bodyPr>
                <a:lstStyle/>
                <a:p>
                  <a:pPr marL="0" lvl="0" indent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b="1" u="sng" kern="1200" dirty="0"/>
                    <a:t>Access</a:t>
                  </a:r>
                  <a:r>
                    <a:rPr lang="en-US" sz="1000" kern="1200" dirty="0"/>
                    <a:t>: </a:t>
                  </a:r>
                  <a:r>
                    <a:rPr lang="en-US" sz="800" kern="1200" dirty="0"/>
                    <a:t>Python Code</a:t>
                  </a:r>
                  <a:endParaRPr lang="en-US" sz="1000" kern="1200" dirty="0"/>
                </a:p>
              </p:txBody>
            </p:sp>
            <p:sp>
              <p:nvSpPr>
                <p:cNvPr id="63" name="Freeform 14">
                  <a:extLst>
                    <a:ext uri="{FF2B5EF4-FFF2-40B4-BE49-F238E27FC236}">
                      <a16:creationId xmlns:a16="http://schemas.microsoft.com/office/drawing/2014/main" id="{4D58EDB5-A1A5-42BB-9465-3434ECAE5BDB}"/>
                    </a:ext>
                  </a:extLst>
                </p:cNvPr>
                <p:cNvSpPr/>
                <p:nvPr/>
              </p:nvSpPr>
              <p:spPr>
                <a:xfrm>
                  <a:off x="3051332" y="2188867"/>
                  <a:ext cx="302306" cy="353641"/>
                </a:xfrm>
                <a:custGeom>
                  <a:avLst/>
                  <a:gdLst>
                    <a:gd name="connsiteX0" fmla="*/ 0 w 302306"/>
                    <a:gd name="connsiteY0" fmla="*/ 70728 h 353641"/>
                    <a:gd name="connsiteX1" fmla="*/ 151153 w 302306"/>
                    <a:gd name="connsiteY1" fmla="*/ 70728 h 353641"/>
                    <a:gd name="connsiteX2" fmla="*/ 151153 w 302306"/>
                    <a:gd name="connsiteY2" fmla="*/ 0 h 353641"/>
                    <a:gd name="connsiteX3" fmla="*/ 302306 w 302306"/>
                    <a:gd name="connsiteY3" fmla="*/ 176821 h 353641"/>
                    <a:gd name="connsiteX4" fmla="*/ 151153 w 302306"/>
                    <a:gd name="connsiteY4" fmla="*/ 353641 h 353641"/>
                    <a:gd name="connsiteX5" fmla="*/ 151153 w 302306"/>
                    <a:gd name="connsiteY5" fmla="*/ 282913 h 353641"/>
                    <a:gd name="connsiteX6" fmla="*/ 0 w 302306"/>
                    <a:gd name="connsiteY6" fmla="*/ 282913 h 353641"/>
                    <a:gd name="connsiteX7" fmla="*/ 0 w 302306"/>
                    <a:gd name="connsiteY7" fmla="*/ 70728 h 353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306" h="353641">
                      <a:moveTo>
                        <a:pt x="0" y="70728"/>
                      </a:moveTo>
                      <a:lnTo>
                        <a:pt x="151153" y="70728"/>
                      </a:lnTo>
                      <a:lnTo>
                        <a:pt x="151153" y="0"/>
                      </a:lnTo>
                      <a:lnTo>
                        <a:pt x="302306" y="176821"/>
                      </a:lnTo>
                      <a:lnTo>
                        <a:pt x="151153" y="353641"/>
                      </a:lnTo>
                      <a:lnTo>
                        <a:pt x="151153" y="282913"/>
                      </a:lnTo>
                      <a:lnTo>
                        <a:pt x="0" y="282913"/>
                      </a:lnTo>
                      <a:lnTo>
                        <a:pt x="0" y="70728"/>
                      </a:lnTo>
                      <a:close/>
                    </a:path>
                  </a:pathLst>
                </a:cu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0728" rIns="90692" bIns="70728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900" kern="1200" dirty="0"/>
                </a:p>
              </p:txBody>
            </p:sp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AD8E1977-CF85-42A1-83B9-87FFE46830BE}"/>
                    </a:ext>
                  </a:extLst>
                </p:cNvPr>
                <p:cNvSpPr/>
                <p:nvPr/>
              </p:nvSpPr>
              <p:spPr>
                <a:xfrm>
                  <a:off x="3479124" y="1937896"/>
                  <a:ext cx="1425974" cy="855584"/>
                </a:xfrm>
                <a:custGeom>
                  <a:avLst/>
                  <a:gdLst>
                    <a:gd name="connsiteX0" fmla="*/ 0 w 1425974"/>
                    <a:gd name="connsiteY0" fmla="*/ 85558 h 855584"/>
                    <a:gd name="connsiteX1" fmla="*/ 85558 w 1425974"/>
                    <a:gd name="connsiteY1" fmla="*/ 0 h 855584"/>
                    <a:gd name="connsiteX2" fmla="*/ 1340416 w 1425974"/>
                    <a:gd name="connsiteY2" fmla="*/ 0 h 855584"/>
                    <a:gd name="connsiteX3" fmla="*/ 1425974 w 1425974"/>
                    <a:gd name="connsiteY3" fmla="*/ 85558 h 855584"/>
                    <a:gd name="connsiteX4" fmla="*/ 1425974 w 1425974"/>
                    <a:gd name="connsiteY4" fmla="*/ 770026 h 855584"/>
                    <a:gd name="connsiteX5" fmla="*/ 1340416 w 1425974"/>
                    <a:gd name="connsiteY5" fmla="*/ 855584 h 855584"/>
                    <a:gd name="connsiteX6" fmla="*/ 85558 w 1425974"/>
                    <a:gd name="connsiteY6" fmla="*/ 855584 h 855584"/>
                    <a:gd name="connsiteX7" fmla="*/ 0 w 1425974"/>
                    <a:gd name="connsiteY7" fmla="*/ 770026 h 855584"/>
                    <a:gd name="connsiteX8" fmla="*/ 0 w 1425974"/>
                    <a:gd name="connsiteY8" fmla="*/ 85558 h 85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25974" h="855584">
                      <a:moveTo>
                        <a:pt x="0" y="85558"/>
                      </a:moveTo>
                      <a:cubicBezTo>
                        <a:pt x="0" y="38306"/>
                        <a:pt x="38306" y="0"/>
                        <a:pt x="85558" y="0"/>
                      </a:cubicBezTo>
                      <a:lnTo>
                        <a:pt x="1340416" y="0"/>
                      </a:lnTo>
                      <a:cubicBezTo>
                        <a:pt x="1387668" y="0"/>
                        <a:pt x="1425974" y="38306"/>
                        <a:pt x="1425974" y="85558"/>
                      </a:cubicBezTo>
                      <a:lnTo>
                        <a:pt x="1425974" y="770026"/>
                      </a:lnTo>
                      <a:cubicBezTo>
                        <a:pt x="1425974" y="817278"/>
                        <a:pt x="1387668" y="855584"/>
                        <a:pt x="1340416" y="855584"/>
                      </a:cubicBezTo>
                      <a:lnTo>
                        <a:pt x="85558" y="855584"/>
                      </a:lnTo>
                      <a:cubicBezTo>
                        <a:pt x="38306" y="855584"/>
                        <a:pt x="0" y="817278"/>
                        <a:pt x="0" y="770026"/>
                      </a:cubicBezTo>
                      <a:lnTo>
                        <a:pt x="0" y="85558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3639" tIns="93639" rIns="93639" bIns="93639" numCol="1" spcCol="1270" anchor="ctr" anchorCtr="0">
                  <a:noAutofit/>
                </a:bodyPr>
                <a:lstStyle/>
                <a:p>
                  <a:pPr marL="0" lvl="0" indent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900" b="1" u="sng" kern="1200" dirty="0"/>
                    <a:t>Transfor</a:t>
                  </a:r>
                  <a:r>
                    <a:rPr lang="en-US" sz="800" b="1" u="sng" kern="1200" dirty="0"/>
                    <a:t>m</a:t>
                  </a:r>
                  <a:r>
                    <a:rPr lang="en-US" sz="900" kern="1200" dirty="0"/>
                    <a:t>:</a:t>
                  </a:r>
                  <a:r>
                    <a:rPr lang="en-US" sz="1000" kern="1200" dirty="0"/>
                    <a:t> </a:t>
                  </a:r>
                  <a:r>
                    <a:rPr lang="en-US" sz="800" kern="1200" dirty="0"/>
                    <a:t>SQL Code, ETL</a:t>
                  </a:r>
                  <a:endParaRPr lang="en-US" sz="1000" kern="1200" dirty="0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B1DB9CE1-6E68-4717-A0A7-69420F44CFD8}"/>
                    </a:ext>
                  </a:extLst>
                </p:cNvPr>
                <p:cNvSpPr/>
                <p:nvPr/>
              </p:nvSpPr>
              <p:spPr>
                <a:xfrm>
                  <a:off x="5047697" y="2188867"/>
                  <a:ext cx="302306" cy="353641"/>
                </a:xfrm>
                <a:custGeom>
                  <a:avLst/>
                  <a:gdLst>
                    <a:gd name="connsiteX0" fmla="*/ 0 w 302306"/>
                    <a:gd name="connsiteY0" fmla="*/ 70728 h 353641"/>
                    <a:gd name="connsiteX1" fmla="*/ 151153 w 302306"/>
                    <a:gd name="connsiteY1" fmla="*/ 70728 h 353641"/>
                    <a:gd name="connsiteX2" fmla="*/ 151153 w 302306"/>
                    <a:gd name="connsiteY2" fmla="*/ 0 h 353641"/>
                    <a:gd name="connsiteX3" fmla="*/ 302306 w 302306"/>
                    <a:gd name="connsiteY3" fmla="*/ 176821 h 353641"/>
                    <a:gd name="connsiteX4" fmla="*/ 151153 w 302306"/>
                    <a:gd name="connsiteY4" fmla="*/ 353641 h 353641"/>
                    <a:gd name="connsiteX5" fmla="*/ 151153 w 302306"/>
                    <a:gd name="connsiteY5" fmla="*/ 282913 h 353641"/>
                    <a:gd name="connsiteX6" fmla="*/ 0 w 302306"/>
                    <a:gd name="connsiteY6" fmla="*/ 282913 h 353641"/>
                    <a:gd name="connsiteX7" fmla="*/ 0 w 302306"/>
                    <a:gd name="connsiteY7" fmla="*/ 70728 h 353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306" h="353641">
                      <a:moveTo>
                        <a:pt x="0" y="70728"/>
                      </a:moveTo>
                      <a:lnTo>
                        <a:pt x="151153" y="70728"/>
                      </a:lnTo>
                      <a:lnTo>
                        <a:pt x="151153" y="0"/>
                      </a:lnTo>
                      <a:lnTo>
                        <a:pt x="302306" y="176821"/>
                      </a:lnTo>
                      <a:lnTo>
                        <a:pt x="151153" y="353641"/>
                      </a:lnTo>
                      <a:lnTo>
                        <a:pt x="151153" y="282913"/>
                      </a:lnTo>
                      <a:lnTo>
                        <a:pt x="0" y="282913"/>
                      </a:lnTo>
                      <a:lnTo>
                        <a:pt x="0" y="70728"/>
                      </a:lnTo>
                      <a:close/>
                    </a:path>
                  </a:pathLst>
                </a:cu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0728" rIns="90692" bIns="70728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900" kern="1200" dirty="0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F2642FAE-DDB0-4A30-8A77-5933D5925AB0}"/>
                    </a:ext>
                  </a:extLst>
                </p:cNvPr>
                <p:cNvSpPr/>
                <p:nvPr/>
              </p:nvSpPr>
              <p:spPr>
                <a:xfrm>
                  <a:off x="5475489" y="1937896"/>
                  <a:ext cx="1425974" cy="855584"/>
                </a:xfrm>
                <a:custGeom>
                  <a:avLst/>
                  <a:gdLst>
                    <a:gd name="connsiteX0" fmla="*/ 0 w 1425974"/>
                    <a:gd name="connsiteY0" fmla="*/ 85558 h 855584"/>
                    <a:gd name="connsiteX1" fmla="*/ 85558 w 1425974"/>
                    <a:gd name="connsiteY1" fmla="*/ 0 h 855584"/>
                    <a:gd name="connsiteX2" fmla="*/ 1340416 w 1425974"/>
                    <a:gd name="connsiteY2" fmla="*/ 0 h 855584"/>
                    <a:gd name="connsiteX3" fmla="*/ 1425974 w 1425974"/>
                    <a:gd name="connsiteY3" fmla="*/ 85558 h 855584"/>
                    <a:gd name="connsiteX4" fmla="*/ 1425974 w 1425974"/>
                    <a:gd name="connsiteY4" fmla="*/ 770026 h 855584"/>
                    <a:gd name="connsiteX5" fmla="*/ 1340416 w 1425974"/>
                    <a:gd name="connsiteY5" fmla="*/ 855584 h 855584"/>
                    <a:gd name="connsiteX6" fmla="*/ 85558 w 1425974"/>
                    <a:gd name="connsiteY6" fmla="*/ 855584 h 855584"/>
                    <a:gd name="connsiteX7" fmla="*/ 0 w 1425974"/>
                    <a:gd name="connsiteY7" fmla="*/ 770026 h 855584"/>
                    <a:gd name="connsiteX8" fmla="*/ 0 w 1425974"/>
                    <a:gd name="connsiteY8" fmla="*/ 85558 h 85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25974" h="855584">
                      <a:moveTo>
                        <a:pt x="0" y="85558"/>
                      </a:moveTo>
                      <a:cubicBezTo>
                        <a:pt x="0" y="38306"/>
                        <a:pt x="38306" y="0"/>
                        <a:pt x="85558" y="0"/>
                      </a:cubicBezTo>
                      <a:lnTo>
                        <a:pt x="1340416" y="0"/>
                      </a:lnTo>
                      <a:cubicBezTo>
                        <a:pt x="1387668" y="0"/>
                        <a:pt x="1425974" y="38306"/>
                        <a:pt x="1425974" y="85558"/>
                      </a:cubicBezTo>
                      <a:lnTo>
                        <a:pt x="1425974" y="770026"/>
                      </a:lnTo>
                      <a:cubicBezTo>
                        <a:pt x="1425974" y="817278"/>
                        <a:pt x="1387668" y="855584"/>
                        <a:pt x="1340416" y="855584"/>
                      </a:cubicBezTo>
                      <a:lnTo>
                        <a:pt x="85558" y="855584"/>
                      </a:lnTo>
                      <a:cubicBezTo>
                        <a:pt x="38306" y="855584"/>
                        <a:pt x="0" y="817278"/>
                        <a:pt x="0" y="770026"/>
                      </a:cubicBezTo>
                      <a:lnTo>
                        <a:pt x="0" y="85558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3639" tIns="93639" rIns="93639" bIns="93639" numCol="1" spcCol="1270" anchor="ctr" anchorCtr="0">
                  <a:noAutofit/>
                </a:bodyPr>
                <a:lstStyle/>
                <a:p>
                  <a:pPr marL="0" lvl="0" indent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b="1" u="sng" kern="1200" dirty="0"/>
                    <a:t>Model</a:t>
                  </a:r>
                  <a:r>
                    <a:rPr lang="en-US" sz="1000" kern="1200" dirty="0"/>
                    <a:t>: </a:t>
                  </a:r>
                </a:p>
                <a:p>
                  <a:pPr marL="0" lvl="0" indent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800" kern="1200" dirty="0"/>
                    <a:t>R Code</a:t>
                  </a:r>
                </a:p>
              </p:txBody>
            </p:sp>
            <p:sp>
              <p:nvSpPr>
                <p:cNvPr id="67" name="Freeform 18">
                  <a:extLst>
                    <a:ext uri="{FF2B5EF4-FFF2-40B4-BE49-F238E27FC236}">
                      <a16:creationId xmlns:a16="http://schemas.microsoft.com/office/drawing/2014/main" id="{6E5FE9C0-7372-4A8D-87B9-EBCF7E94D75A}"/>
                    </a:ext>
                  </a:extLst>
                </p:cNvPr>
                <p:cNvSpPr/>
                <p:nvPr/>
              </p:nvSpPr>
              <p:spPr>
                <a:xfrm>
                  <a:off x="7044061" y="2188867"/>
                  <a:ext cx="302306" cy="353641"/>
                </a:xfrm>
                <a:custGeom>
                  <a:avLst/>
                  <a:gdLst>
                    <a:gd name="connsiteX0" fmla="*/ 0 w 302306"/>
                    <a:gd name="connsiteY0" fmla="*/ 70728 h 353641"/>
                    <a:gd name="connsiteX1" fmla="*/ 151153 w 302306"/>
                    <a:gd name="connsiteY1" fmla="*/ 70728 h 353641"/>
                    <a:gd name="connsiteX2" fmla="*/ 151153 w 302306"/>
                    <a:gd name="connsiteY2" fmla="*/ 0 h 353641"/>
                    <a:gd name="connsiteX3" fmla="*/ 302306 w 302306"/>
                    <a:gd name="connsiteY3" fmla="*/ 176821 h 353641"/>
                    <a:gd name="connsiteX4" fmla="*/ 151153 w 302306"/>
                    <a:gd name="connsiteY4" fmla="*/ 353641 h 353641"/>
                    <a:gd name="connsiteX5" fmla="*/ 151153 w 302306"/>
                    <a:gd name="connsiteY5" fmla="*/ 282913 h 353641"/>
                    <a:gd name="connsiteX6" fmla="*/ 0 w 302306"/>
                    <a:gd name="connsiteY6" fmla="*/ 282913 h 353641"/>
                    <a:gd name="connsiteX7" fmla="*/ 0 w 302306"/>
                    <a:gd name="connsiteY7" fmla="*/ 70728 h 353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306" h="353641">
                      <a:moveTo>
                        <a:pt x="0" y="70728"/>
                      </a:moveTo>
                      <a:lnTo>
                        <a:pt x="151153" y="70728"/>
                      </a:lnTo>
                      <a:lnTo>
                        <a:pt x="151153" y="0"/>
                      </a:lnTo>
                      <a:lnTo>
                        <a:pt x="302306" y="176821"/>
                      </a:lnTo>
                      <a:lnTo>
                        <a:pt x="151153" y="353641"/>
                      </a:lnTo>
                      <a:lnTo>
                        <a:pt x="151153" y="282913"/>
                      </a:lnTo>
                      <a:lnTo>
                        <a:pt x="0" y="282913"/>
                      </a:lnTo>
                      <a:lnTo>
                        <a:pt x="0" y="70728"/>
                      </a:lnTo>
                      <a:close/>
                    </a:path>
                  </a:pathLst>
                </a:cu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0728" rIns="90692" bIns="70728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900" kern="1200" dirty="0"/>
                </a:p>
              </p:txBody>
            </p:sp>
            <p:sp>
              <p:nvSpPr>
                <p:cNvPr id="68" name="Freeform 19">
                  <a:extLst>
                    <a:ext uri="{FF2B5EF4-FFF2-40B4-BE49-F238E27FC236}">
                      <a16:creationId xmlns:a16="http://schemas.microsoft.com/office/drawing/2014/main" id="{C5EB438F-BD8C-4221-8E9C-1EA3A2EED6EE}"/>
                    </a:ext>
                  </a:extLst>
                </p:cNvPr>
                <p:cNvSpPr/>
                <p:nvPr/>
              </p:nvSpPr>
              <p:spPr>
                <a:xfrm>
                  <a:off x="7471854" y="1937896"/>
                  <a:ext cx="1425974" cy="855584"/>
                </a:xfrm>
                <a:custGeom>
                  <a:avLst/>
                  <a:gdLst>
                    <a:gd name="connsiteX0" fmla="*/ 0 w 1425974"/>
                    <a:gd name="connsiteY0" fmla="*/ 85558 h 855584"/>
                    <a:gd name="connsiteX1" fmla="*/ 85558 w 1425974"/>
                    <a:gd name="connsiteY1" fmla="*/ 0 h 855584"/>
                    <a:gd name="connsiteX2" fmla="*/ 1340416 w 1425974"/>
                    <a:gd name="connsiteY2" fmla="*/ 0 h 855584"/>
                    <a:gd name="connsiteX3" fmla="*/ 1425974 w 1425974"/>
                    <a:gd name="connsiteY3" fmla="*/ 85558 h 855584"/>
                    <a:gd name="connsiteX4" fmla="*/ 1425974 w 1425974"/>
                    <a:gd name="connsiteY4" fmla="*/ 770026 h 855584"/>
                    <a:gd name="connsiteX5" fmla="*/ 1340416 w 1425974"/>
                    <a:gd name="connsiteY5" fmla="*/ 855584 h 855584"/>
                    <a:gd name="connsiteX6" fmla="*/ 85558 w 1425974"/>
                    <a:gd name="connsiteY6" fmla="*/ 855584 h 855584"/>
                    <a:gd name="connsiteX7" fmla="*/ 0 w 1425974"/>
                    <a:gd name="connsiteY7" fmla="*/ 770026 h 855584"/>
                    <a:gd name="connsiteX8" fmla="*/ 0 w 1425974"/>
                    <a:gd name="connsiteY8" fmla="*/ 85558 h 85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25974" h="855584">
                      <a:moveTo>
                        <a:pt x="0" y="85558"/>
                      </a:moveTo>
                      <a:cubicBezTo>
                        <a:pt x="0" y="38306"/>
                        <a:pt x="38306" y="0"/>
                        <a:pt x="85558" y="0"/>
                      </a:cubicBezTo>
                      <a:lnTo>
                        <a:pt x="1340416" y="0"/>
                      </a:lnTo>
                      <a:cubicBezTo>
                        <a:pt x="1387668" y="0"/>
                        <a:pt x="1425974" y="38306"/>
                        <a:pt x="1425974" y="85558"/>
                      </a:cubicBezTo>
                      <a:lnTo>
                        <a:pt x="1425974" y="770026"/>
                      </a:lnTo>
                      <a:cubicBezTo>
                        <a:pt x="1425974" y="817278"/>
                        <a:pt x="1387668" y="855584"/>
                        <a:pt x="1340416" y="855584"/>
                      </a:cubicBezTo>
                      <a:lnTo>
                        <a:pt x="85558" y="855584"/>
                      </a:lnTo>
                      <a:cubicBezTo>
                        <a:pt x="38306" y="855584"/>
                        <a:pt x="0" y="817278"/>
                        <a:pt x="0" y="770026"/>
                      </a:cubicBezTo>
                      <a:lnTo>
                        <a:pt x="0" y="85558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93639" tIns="93639" rIns="93639" bIns="93639" numCol="1" spcCol="1270" anchor="ctr" anchorCtr="0">
                  <a:noAutofit/>
                </a:bodyPr>
                <a:lstStyle/>
                <a:p>
                  <a:pPr marL="0" lvl="0" indent="0" algn="ctr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b="1" u="sng" kern="1200" dirty="0"/>
                    <a:t>Visualize</a:t>
                  </a:r>
                  <a:r>
                    <a:rPr lang="en-US" sz="1000" kern="1200" dirty="0"/>
                    <a:t>:  </a:t>
                  </a:r>
                  <a:r>
                    <a:rPr lang="en-US" sz="800" kern="1200" dirty="0"/>
                    <a:t>Tableau Workbook</a:t>
                  </a:r>
                </a:p>
              </p:txBody>
            </p:sp>
            <p:sp>
              <p:nvSpPr>
                <p:cNvPr id="69" name="Freeform 20">
                  <a:extLst>
                    <a:ext uri="{FF2B5EF4-FFF2-40B4-BE49-F238E27FC236}">
                      <a16:creationId xmlns:a16="http://schemas.microsoft.com/office/drawing/2014/main" id="{489DD663-D191-4688-873F-993BC2482590}"/>
                    </a:ext>
                  </a:extLst>
                </p:cNvPr>
                <p:cNvSpPr/>
                <p:nvPr/>
              </p:nvSpPr>
              <p:spPr>
                <a:xfrm>
                  <a:off x="9040426" y="2188867"/>
                  <a:ext cx="302306" cy="353641"/>
                </a:xfrm>
                <a:custGeom>
                  <a:avLst/>
                  <a:gdLst>
                    <a:gd name="connsiteX0" fmla="*/ 0 w 302306"/>
                    <a:gd name="connsiteY0" fmla="*/ 70728 h 353641"/>
                    <a:gd name="connsiteX1" fmla="*/ 151153 w 302306"/>
                    <a:gd name="connsiteY1" fmla="*/ 70728 h 353641"/>
                    <a:gd name="connsiteX2" fmla="*/ 151153 w 302306"/>
                    <a:gd name="connsiteY2" fmla="*/ 0 h 353641"/>
                    <a:gd name="connsiteX3" fmla="*/ 302306 w 302306"/>
                    <a:gd name="connsiteY3" fmla="*/ 176821 h 353641"/>
                    <a:gd name="connsiteX4" fmla="*/ 151153 w 302306"/>
                    <a:gd name="connsiteY4" fmla="*/ 353641 h 353641"/>
                    <a:gd name="connsiteX5" fmla="*/ 151153 w 302306"/>
                    <a:gd name="connsiteY5" fmla="*/ 282913 h 353641"/>
                    <a:gd name="connsiteX6" fmla="*/ 0 w 302306"/>
                    <a:gd name="connsiteY6" fmla="*/ 282913 h 353641"/>
                    <a:gd name="connsiteX7" fmla="*/ 0 w 302306"/>
                    <a:gd name="connsiteY7" fmla="*/ 70728 h 353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306" h="353641">
                      <a:moveTo>
                        <a:pt x="0" y="70728"/>
                      </a:moveTo>
                      <a:lnTo>
                        <a:pt x="151153" y="70728"/>
                      </a:lnTo>
                      <a:lnTo>
                        <a:pt x="151153" y="0"/>
                      </a:lnTo>
                      <a:lnTo>
                        <a:pt x="302306" y="176821"/>
                      </a:lnTo>
                      <a:lnTo>
                        <a:pt x="151153" y="353641"/>
                      </a:lnTo>
                      <a:lnTo>
                        <a:pt x="151153" y="282913"/>
                      </a:lnTo>
                      <a:lnTo>
                        <a:pt x="0" y="282913"/>
                      </a:lnTo>
                      <a:lnTo>
                        <a:pt x="0" y="70728"/>
                      </a:lnTo>
                      <a:close/>
                    </a:path>
                  </a:pathLst>
                </a:custGeom>
                <a:grpFill/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0728" rIns="90692" bIns="70728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900" kern="1200" dirty="0"/>
                </a:p>
              </p:txBody>
            </p:sp>
            <p:sp>
              <p:nvSpPr>
                <p:cNvPr id="70" name="Freeform 21">
                  <a:extLst>
                    <a:ext uri="{FF2B5EF4-FFF2-40B4-BE49-F238E27FC236}">
                      <a16:creationId xmlns:a16="http://schemas.microsoft.com/office/drawing/2014/main" id="{0CEB3720-1542-4F30-B32E-22328405AF95}"/>
                    </a:ext>
                  </a:extLst>
                </p:cNvPr>
                <p:cNvSpPr/>
                <p:nvPr/>
              </p:nvSpPr>
              <p:spPr>
                <a:xfrm>
                  <a:off x="9468219" y="1937896"/>
                  <a:ext cx="1425974" cy="855584"/>
                </a:xfrm>
                <a:custGeom>
                  <a:avLst/>
                  <a:gdLst>
                    <a:gd name="connsiteX0" fmla="*/ 0 w 1425974"/>
                    <a:gd name="connsiteY0" fmla="*/ 85558 h 855584"/>
                    <a:gd name="connsiteX1" fmla="*/ 85558 w 1425974"/>
                    <a:gd name="connsiteY1" fmla="*/ 0 h 855584"/>
                    <a:gd name="connsiteX2" fmla="*/ 1340416 w 1425974"/>
                    <a:gd name="connsiteY2" fmla="*/ 0 h 855584"/>
                    <a:gd name="connsiteX3" fmla="*/ 1425974 w 1425974"/>
                    <a:gd name="connsiteY3" fmla="*/ 85558 h 855584"/>
                    <a:gd name="connsiteX4" fmla="*/ 1425974 w 1425974"/>
                    <a:gd name="connsiteY4" fmla="*/ 770026 h 855584"/>
                    <a:gd name="connsiteX5" fmla="*/ 1340416 w 1425974"/>
                    <a:gd name="connsiteY5" fmla="*/ 855584 h 855584"/>
                    <a:gd name="connsiteX6" fmla="*/ 85558 w 1425974"/>
                    <a:gd name="connsiteY6" fmla="*/ 855584 h 855584"/>
                    <a:gd name="connsiteX7" fmla="*/ 0 w 1425974"/>
                    <a:gd name="connsiteY7" fmla="*/ 770026 h 855584"/>
                    <a:gd name="connsiteX8" fmla="*/ 0 w 1425974"/>
                    <a:gd name="connsiteY8" fmla="*/ 85558 h 855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25974" h="855584">
                      <a:moveTo>
                        <a:pt x="0" y="85558"/>
                      </a:moveTo>
                      <a:cubicBezTo>
                        <a:pt x="0" y="38306"/>
                        <a:pt x="38306" y="0"/>
                        <a:pt x="85558" y="0"/>
                      </a:cubicBezTo>
                      <a:lnTo>
                        <a:pt x="1340416" y="0"/>
                      </a:lnTo>
                      <a:cubicBezTo>
                        <a:pt x="1387668" y="0"/>
                        <a:pt x="1425974" y="38306"/>
                        <a:pt x="1425974" y="85558"/>
                      </a:cubicBezTo>
                      <a:lnTo>
                        <a:pt x="1425974" y="770026"/>
                      </a:lnTo>
                      <a:cubicBezTo>
                        <a:pt x="1425974" y="817278"/>
                        <a:pt x="1387668" y="855584"/>
                        <a:pt x="1340416" y="855584"/>
                      </a:cubicBezTo>
                      <a:lnTo>
                        <a:pt x="85558" y="855584"/>
                      </a:lnTo>
                      <a:cubicBezTo>
                        <a:pt x="38306" y="855584"/>
                        <a:pt x="0" y="817278"/>
                        <a:pt x="0" y="770026"/>
                      </a:cubicBezTo>
                      <a:lnTo>
                        <a:pt x="0" y="85558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8879" tIns="108879" rIns="108879" bIns="108879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00" b="1" u="sng" dirty="0">
                      <a:solidFill>
                        <a:prstClr val="white"/>
                      </a:solidFill>
                    </a:rPr>
                    <a:t>Govern</a:t>
                  </a:r>
                  <a:r>
                    <a:rPr lang="en-US" sz="1100" dirty="0">
                      <a:solidFill>
                        <a:prstClr val="white"/>
                      </a:solidFill>
                    </a:rPr>
                    <a:t>: </a:t>
                  </a:r>
                  <a:r>
                    <a:rPr lang="en-US" sz="800" dirty="0">
                      <a:solidFill>
                        <a:prstClr val="white"/>
                      </a:solidFill>
                    </a:rPr>
                    <a:t>Catalog</a:t>
                  </a:r>
                  <a:endParaRPr lang="en-US" sz="1100" dirty="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90CF40F-1C9E-4C6F-90A4-DCDD4031F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17642" y="3611454"/>
                <a:ext cx="358834" cy="252662"/>
              </a:xfrm>
              <a:prstGeom prst="rect">
                <a:avLst/>
              </a:prstGeom>
            </p:spPr>
          </p:pic>
          <p:pic>
            <p:nvPicPr>
              <p:cNvPr id="59" name="Picture 2" descr="R logo">
                <a:extLst>
                  <a:ext uri="{FF2B5EF4-FFF2-40B4-BE49-F238E27FC236}">
                    <a16:creationId xmlns:a16="http://schemas.microsoft.com/office/drawing/2014/main" id="{791261CB-53ED-4FF5-9490-EB6B1EB1CA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6463" y="3615101"/>
                <a:ext cx="297562" cy="2217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E24E717-252A-47BE-A5B7-0EF7CB3DD4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21739" y="3666098"/>
                <a:ext cx="308170" cy="308170"/>
              </a:xfrm>
              <a:prstGeom prst="rect">
                <a:avLst/>
              </a:prstGeom>
            </p:spPr>
          </p:pic>
          <p:pic>
            <p:nvPicPr>
              <p:cNvPr id="61" name="Picture 6" descr="http://www.m2dot.com/images/tableau_partner_logo.png">
                <a:extLst>
                  <a:ext uri="{FF2B5EF4-FFF2-40B4-BE49-F238E27FC236}">
                    <a16:creationId xmlns:a16="http://schemas.microsoft.com/office/drawing/2014/main" id="{00012895-045F-4368-BE32-D58ADC3061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140411" y="3559200"/>
                <a:ext cx="348889" cy="323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C9766D2-CC30-492C-A725-84098550FD96}"/>
                </a:ext>
              </a:extLst>
            </p:cNvPr>
            <p:cNvSpPr/>
            <p:nvPr/>
          </p:nvSpPr>
          <p:spPr>
            <a:xfrm>
              <a:off x="2821739" y="2144486"/>
              <a:ext cx="836315" cy="1829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6D543CD1-B15E-4AF7-A1B5-F2733040E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3021" y="1426620"/>
            <a:ext cx="1487482" cy="400475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B82DE59-2547-4C49-B793-42850880A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5344" y="1659410"/>
            <a:ext cx="1154358" cy="39872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224296-F10A-45AA-B0E5-3BBC8484E214}"/>
              </a:ext>
            </a:extLst>
          </p:cNvPr>
          <p:cNvSpPr/>
          <p:nvPr/>
        </p:nvSpPr>
        <p:spPr>
          <a:xfrm>
            <a:off x="2347541" y="3178629"/>
            <a:ext cx="689573" cy="7783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oogle Shape;206;p30">
            <a:extLst>
              <a:ext uri="{FF2B5EF4-FFF2-40B4-BE49-F238E27FC236}">
                <a16:creationId xmlns:a16="http://schemas.microsoft.com/office/drawing/2014/main" id="{4638FA10-F2E3-416A-8618-63EBBA0A5F7B}"/>
              </a:ext>
            </a:extLst>
          </p:cNvPr>
          <p:cNvGrpSpPr/>
          <p:nvPr/>
        </p:nvGrpSpPr>
        <p:grpSpPr>
          <a:xfrm>
            <a:off x="4462949" y="5089582"/>
            <a:ext cx="5799659" cy="857198"/>
            <a:chOff x="2646300" y="5282498"/>
            <a:chExt cx="7567152" cy="1106152"/>
          </a:xfrm>
        </p:grpSpPr>
        <p:pic>
          <p:nvPicPr>
            <p:cNvPr id="74" name="Google Shape;207;p30" descr="Database">
              <a:extLst>
                <a:ext uri="{FF2B5EF4-FFF2-40B4-BE49-F238E27FC236}">
                  <a16:creationId xmlns:a16="http://schemas.microsoft.com/office/drawing/2014/main" id="{BD0F9B98-7676-4077-967F-52E121E2504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664847" y="5298866"/>
              <a:ext cx="625452" cy="625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08;p30" descr="Upward trend">
              <a:extLst>
                <a:ext uri="{FF2B5EF4-FFF2-40B4-BE49-F238E27FC236}">
                  <a16:creationId xmlns:a16="http://schemas.microsoft.com/office/drawing/2014/main" id="{66E12171-391C-4689-AFA0-68F92B003BE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936100" y="5314240"/>
              <a:ext cx="629032" cy="629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209;p30" descr="Table">
              <a:extLst>
                <a:ext uri="{FF2B5EF4-FFF2-40B4-BE49-F238E27FC236}">
                  <a16:creationId xmlns:a16="http://schemas.microsoft.com/office/drawing/2014/main" id="{7A6814BF-3631-4B3C-805D-87985F105A7A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457780" y="5340615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210;p30" descr="Open Folder">
              <a:extLst>
                <a:ext uri="{FF2B5EF4-FFF2-40B4-BE49-F238E27FC236}">
                  <a16:creationId xmlns:a16="http://schemas.microsoft.com/office/drawing/2014/main" id="{D7470F2C-98F9-4BEE-A263-A2F3D4F99545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563853" y="5428381"/>
              <a:ext cx="498091" cy="498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211;p30" descr="Beaker">
              <a:extLst>
                <a:ext uri="{FF2B5EF4-FFF2-40B4-BE49-F238E27FC236}">
                  <a16:creationId xmlns:a16="http://schemas.microsoft.com/office/drawing/2014/main" id="{37A2C327-B218-46A9-A5A6-F9CCA28C66B7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687533" y="5282498"/>
              <a:ext cx="570944" cy="570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212;p30" descr="Network">
              <a:extLst>
                <a:ext uri="{FF2B5EF4-FFF2-40B4-BE49-F238E27FC236}">
                  <a16:creationId xmlns:a16="http://schemas.microsoft.com/office/drawing/2014/main" id="{A08B0FA7-5F0E-4618-B9E8-A819BD204F88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535540" y="5334584"/>
              <a:ext cx="575282" cy="5752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" name="Google Shape;213;p30">
              <a:extLst>
                <a:ext uri="{FF2B5EF4-FFF2-40B4-BE49-F238E27FC236}">
                  <a16:creationId xmlns:a16="http://schemas.microsoft.com/office/drawing/2014/main" id="{63D2D97D-F568-4FD8-9360-26ECA6F3C96E}"/>
                </a:ext>
              </a:extLst>
            </p:cNvPr>
            <p:cNvGrpSpPr/>
            <p:nvPr/>
          </p:nvGrpSpPr>
          <p:grpSpPr>
            <a:xfrm>
              <a:off x="9383139" y="5283530"/>
              <a:ext cx="678256" cy="631455"/>
              <a:chOff x="10001361" y="5406008"/>
              <a:chExt cx="678256" cy="631455"/>
            </a:xfrm>
          </p:grpSpPr>
          <p:pic>
            <p:nvPicPr>
              <p:cNvPr id="93" name="Google Shape;214;p30" descr="Bar chart">
                <a:extLst>
                  <a:ext uri="{FF2B5EF4-FFF2-40B4-BE49-F238E27FC236}">
                    <a16:creationId xmlns:a16="http://schemas.microsoft.com/office/drawing/2014/main" id="{8C8C8A68-543A-454A-8970-82DE582C9825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10001361" y="5423598"/>
                <a:ext cx="321061" cy="3210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215;p30" descr="Pie chart">
                <a:extLst>
                  <a:ext uri="{FF2B5EF4-FFF2-40B4-BE49-F238E27FC236}">
                    <a16:creationId xmlns:a16="http://schemas.microsoft.com/office/drawing/2014/main" id="{74C8AE72-5D44-4D45-A1AB-E2FD9C4CC358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10322422" y="5406008"/>
                <a:ext cx="338651" cy="338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216;p30" descr="Voice">
                <a:extLst>
                  <a:ext uri="{FF2B5EF4-FFF2-40B4-BE49-F238E27FC236}">
                    <a16:creationId xmlns:a16="http://schemas.microsoft.com/office/drawing/2014/main" id="{3DB74CE2-7821-4401-89AF-7B16E429E5E3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10373799" y="5731645"/>
                <a:ext cx="305818" cy="3058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217;p30" descr="Gauge">
                <a:extLst>
                  <a:ext uri="{FF2B5EF4-FFF2-40B4-BE49-F238E27FC236}">
                    <a16:creationId xmlns:a16="http://schemas.microsoft.com/office/drawing/2014/main" id="{CB01C93C-22E1-4EA3-90DA-236D3D7E27E9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0023234" y="5731645"/>
                <a:ext cx="280644" cy="280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" name="Google Shape;218;p30">
              <a:extLst>
                <a:ext uri="{FF2B5EF4-FFF2-40B4-BE49-F238E27FC236}">
                  <a16:creationId xmlns:a16="http://schemas.microsoft.com/office/drawing/2014/main" id="{5AAA9EF1-8991-47A9-8525-26F84634A3FE}"/>
                </a:ext>
              </a:extLst>
            </p:cNvPr>
            <p:cNvGrpSpPr/>
            <p:nvPr/>
          </p:nvGrpSpPr>
          <p:grpSpPr>
            <a:xfrm>
              <a:off x="2646300" y="5826311"/>
              <a:ext cx="7567152" cy="562339"/>
              <a:chOff x="2289670" y="5936443"/>
              <a:chExt cx="8724637" cy="787915"/>
            </a:xfrm>
          </p:grpSpPr>
          <p:pic>
            <p:nvPicPr>
              <p:cNvPr id="82" name="Google Shape;219;p30" descr="Single gear">
                <a:extLst>
                  <a:ext uri="{FF2B5EF4-FFF2-40B4-BE49-F238E27FC236}">
                    <a16:creationId xmlns:a16="http://schemas.microsoft.com/office/drawing/2014/main" id="{800ED933-2F2A-49F1-8D79-96E86283B66E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7585276" y="5949221"/>
                <a:ext cx="765993" cy="76599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3" name="Google Shape;220;p30">
                <a:extLst>
                  <a:ext uri="{FF2B5EF4-FFF2-40B4-BE49-F238E27FC236}">
                    <a16:creationId xmlns:a16="http://schemas.microsoft.com/office/drawing/2014/main" id="{9FBB1A84-7D37-4ADA-B6C3-3E8583F244AC}"/>
                  </a:ext>
                </a:extLst>
              </p:cNvPr>
              <p:cNvCxnSpPr/>
              <p:nvPr/>
            </p:nvCxnSpPr>
            <p:spPr>
              <a:xfrm flipH="1">
                <a:off x="2649782" y="6016602"/>
                <a:ext cx="7946347" cy="23812"/>
              </a:xfrm>
              <a:prstGeom prst="straightConnector1">
                <a:avLst/>
              </a:prstGeom>
              <a:noFill/>
              <a:ln w="69850" cap="flat" cmpd="sng">
                <a:solidFill>
                  <a:srgbClr val="B2B2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4" name="Google Shape;221;p30">
                <a:extLst>
                  <a:ext uri="{FF2B5EF4-FFF2-40B4-BE49-F238E27FC236}">
                    <a16:creationId xmlns:a16="http://schemas.microsoft.com/office/drawing/2014/main" id="{637B6BA9-3AFA-4634-8645-1412D1C684A8}"/>
                  </a:ext>
                </a:extLst>
              </p:cNvPr>
              <p:cNvCxnSpPr/>
              <p:nvPr/>
            </p:nvCxnSpPr>
            <p:spPr>
              <a:xfrm flipH="1">
                <a:off x="2649781" y="6632631"/>
                <a:ext cx="8057980" cy="26816"/>
              </a:xfrm>
              <a:prstGeom prst="straightConnector1">
                <a:avLst/>
              </a:prstGeom>
              <a:noFill/>
              <a:ln w="69850" cap="flat" cmpd="sng">
                <a:solidFill>
                  <a:srgbClr val="B2B2B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pic>
            <p:nvPicPr>
              <p:cNvPr id="85" name="Google Shape;222;p30" descr="Single gear">
                <a:extLst>
                  <a:ext uri="{FF2B5EF4-FFF2-40B4-BE49-F238E27FC236}">
                    <a16:creationId xmlns:a16="http://schemas.microsoft.com/office/drawing/2014/main" id="{6D3F708D-758C-44D8-81EB-D25237F38079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6310195" y="5958365"/>
                <a:ext cx="765993" cy="7659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223;p30" descr="Single gear">
                <a:extLst>
                  <a:ext uri="{FF2B5EF4-FFF2-40B4-BE49-F238E27FC236}">
                    <a16:creationId xmlns:a16="http://schemas.microsoft.com/office/drawing/2014/main" id="{CB80F170-6A9B-45B6-B3D1-CDDFA2F10D55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10248314" y="5936443"/>
                <a:ext cx="765993" cy="7659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224;p30" descr="Single gear">
                <a:extLst>
                  <a:ext uri="{FF2B5EF4-FFF2-40B4-BE49-F238E27FC236}">
                    <a16:creationId xmlns:a16="http://schemas.microsoft.com/office/drawing/2014/main" id="{2294F125-33BD-48E7-92B2-33AE9632C0D2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9068635" y="5949221"/>
                <a:ext cx="765993" cy="7659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225;p30" descr="Single gear">
                <a:extLst>
                  <a:ext uri="{FF2B5EF4-FFF2-40B4-BE49-F238E27FC236}">
                    <a16:creationId xmlns:a16="http://schemas.microsoft.com/office/drawing/2014/main" id="{B2272025-3ED2-4C1D-8014-49BCF6797E16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4998803" y="5958365"/>
                <a:ext cx="765993" cy="7659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226;p30" descr="Single gear">
                <a:extLst>
                  <a:ext uri="{FF2B5EF4-FFF2-40B4-BE49-F238E27FC236}">
                    <a16:creationId xmlns:a16="http://schemas.microsoft.com/office/drawing/2014/main" id="{B2FEA9C4-5408-492D-8077-403CC5482F3B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3723722" y="5958365"/>
                <a:ext cx="765993" cy="7659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" name="Google Shape;227;p30">
                <a:extLst>
                  <a:ext uri="{FF2B5EF4-FFF2-40B4-BE49-F238E27FC236}">
                    <a16:creationId xmlns:a16="http://schemas.microsoft.com/office/drawing/2014/main" id="{242178B2-0D90-4840-A6AD-9D3CC11D5FCA}"/>
                  </a:ext>
                </a:extLst>
              </p:cNvPr>
              <p:cNvSpPr/>
              <p:nvPr/>
            </p:nvSpPr>
            <p:spPr>
              <a:xfrm>
                <a:off x="10310670" y="6014561"/>
                <a:ext cx="651630" cy="618070"/>
              </a:xfrm>
              <a:prstGeom prst="ellipse">
                <a:avLst/>
              </a:prstGeom>
              <a:noFill/>
              <a:ln w="762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1" name="Google Shape;228;p30" descr="Single gear">
                <a:extLst>
                  <a:ext uri="{FF2B5EF4-FFF2-40B4-BE49-F238E27FC236}">
                    <a16:creationId xmlns:a16="http://schemas.microsoft.com/office/drawing/2014/main" id="{0F4E9925-BDB7-4AB0-99D4-D7E61DCD9373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289670" y="5956059"/>
                <a:ext cx="765993" cy="7659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" name="Google Shape;229;p30">
                <a:extLst>
                  <a:ext uri="{FF2B5EF4-FFF2-40B4-BE49-F238E27FC236}">
                    <a16:creationId xmlns:a16="http://schemas.microsoft.com/office/drawing/2014/main" id="{6A8DA405-6318-47F8-A202-935E604FB324}"/>
                  </a:ext>
                </a:extLst>
              </p:cNvPr>
              <p:cNvSpPr/>
              <p:nvPr/>
            </p:nvSpPr>
            <p:spPr>
              <a:xfrm>
                <a:off x="2352026" y="6034177"/>
                <a:ext cx="651630" cy="618070"/>
              </a:xfrm>
              <a:prstGeom prst="ellipse">
                <a:avLst/>
              </a:prstGeom>
              <a:noFill/>
              <a:ln w="7620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C02FF1-46A5-4B52-9843-EBB007BA415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60816" y="4134403"/>
            <a:ext cx="340415" cy="2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BFEA56-8063-4441-8AFD-F21E9FC06915}"/>
              </a:ext>
            </a:extLst>
          </p:cNvPr>
          <p:cNvSpPr/>
          <p:nvPr/>
        </p:nvSpPr>
        <p:spPr>
          <a:xfrm>
            <a:off x="2347541" y="1016872"/>
            <a:ext cx="8511093" cy="51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4"/>
            <a:ext cx="8642240" cy="1097280"/>
          </a:xfrm>
        </p:spPr>
        <p:txBody>
          <a:bodyPr/>
          <a:lstStyle/>
          <a:p>
            <a:r>
              <a:rPr lang="en-US" dirty="0"/>
              <a:t>And need to deploy quickly from dev to production</a:t>
            </a:r>
          </a:p>
        </p:txBody>
      </p:sp>
      <p:grpSp>
        <p:nvGrpSpPr>
          <p:cNvPr id="97" name="Google Shape;266;p31">
            <a:extLst>
              <a:ext uri="{FF2B5EF4-FFF2-40B4-BE49-F238E27FC236}">
                <a16:creationId xmlns:a16="http://schemas.microsoft.com/office/drawing/2014/main" id="{7E58BC42-B4CA-4E92-97F8-CD0BF7158916}"/>
              </a:ext>
            </a:extLst>
          </p:cNvPr>
          <p:cNvGrpSpPr/>
          <p:nvPr/>
        </p:nvGrpSpPr>
        <p:grpSpPr>
          <a:xfrm>
            <a:off x="5789696" y="2972969"/>
            <a:ext cx="5709297" cy="1292450"/>
            <a:chOff x="5888768" y="1988511"/>
            <a:chExt cx="5709297" cy="1292450"/>
          </a:xfrm>
        </p:grpSpPr>
        <p:sp>
          <p:nvSpPr>
            <p:cNvPr id="98" name="Google Shape;267;p31">
              <a:extLst>
                <a:ext uri="{FF2B5EF4-FFF2-40B4-BE49-F238E27FC236}">
                  <a16:creationId xmlns:a16="http://schemas.microsoft.com/office/drawing/2014/main" id="{EE8EDCAA-F3B3-4D4E-850E-B350E207F963}"/>
                </a:ext>
              </a:extLst>
            </p:cNvPr>
            <p:cNvSpPr/>
            <p:nvPr/>
          </p:nvSpPr>
          <p:spPr>
            <a:xfrm flipH="1">
              <a:off x="5888768" y="2444973"/>
              <a:ext cx="5561721" cy="835988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90839"/>
              </a:avLst>
            </a:prstGeom>
            <a:solidFill>
              <a:schemeClr val="lt1"/>
            </a:solidFill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" name="Google Shape;268;p31">
              <a:extLst>
                <a:ext uri="{FF2B5EF4-FFF2-40B4-BE49-F238E27FC236}">
                  <a16:creationId xmlns:a16="http://schemas.microsoft.com/office/drawing/2014/main" id="{5E277D01-4CDC-4BD5-906C-3A850B951149}"/>
                </a:ext>
              </a:extLst>
            </p:cNvPr>
            <p:cNvGrpSpPr/>
            <p:nvPr/>
          </p:nvGrpSpPr>
          <p:grpSpPr>
            <a:xfrm>
              <a:off x="6433036" y="2517249"/>
              <a:ext cx="1752831" cy="727287"/>
              <a:chOff x="2806465" y="1398612"/>
              <a:chExt cx="1765535" cy="812317"/>
            </a:xfrm>
          </p:grpSpPr>
          <p:pic>
            <p:nvPicPr>
              <p:cNvPr id="107" name="Google Shape;269;p31">
                <a:extLst>
                  <a:ext uri="{FF2B5EF4-FFF2-40B4-BE49-F238E27FC236}">
                    <a16:creationId xmlns:a16="http://schemas.microsoft.com/office/drawing/2014/main" id="{DD27B454-D7D0-4C17-8120-8B052028811E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806465" y="1398612"/>
                <a:ext cx="456897" cy="8074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" name="Google Shape;270;p31">
                <a:extLst>
                  <a:ext uri="{FF2B5EF4-FFF2-40B4-BE49-F238E27FC236}">
                    <a16:creationId xmlns:a16="http://schemas.microsoft.com/office/drawing/2014/main" id="{9318F597-DDE8-4000-A73C-F72C8AC9F67D}"/>
                  </a:ext>
                </a:extLst>
              </p:cNvPr>
              <p:cNvSpPr txBox="1"/>
              <p:nvPr/>
            </p:nvSpPr>
            <p:spPr>
              <a:xfrm>
                <a:off x="3209606" y="1420282"/>
                <a:ext cx="1362394" cy="7906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8686A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68686A"/>
                    </a:solidFill>
                    <a:latin typeface="Arial"/>
                    <a:ea typeface="Arial"/>
                    <a:cs typeface="Arial"/>
                    <a:sym typeface="Arial"/>
                  </a:rPr>
                  <a:t>Data</a:t>
                </a:r>
                <a:endParaRPr dirty="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8686A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68686A"/>
                    </a:solidFill>
                    <a:latin typeface="Arial"/>
                    <a:ea typeface="Arial"/>
                    <a:cs typeface="Arial"/>
                    <a:sym typeface="Arial"/>
                  </a:rPr>
                  <a:t>Engineers</a:t>
                </a:r>
                <a:endParaRPr dirty="0"/>
              </a:p>
            </p:txBody>
          </p:sp>
        </p:grpSp>
        <p:grpSp>
          <p:nvGrpSpPr>
            <p:cNvPr id="100" name="Google Shape;271;p31">
              <a:extLst>
                <a:ext uri="{FF2B5EF4-FFF2-40B4-BE49-F238E27FC236}">
                  <a16:creationId xmlns:a16="http://schemas.microsoft.com/office/drawing/2014/main" id="{A9B815D0-A9D7-42B0-86A1-560FD6005AAF}"/>
                </a:ext>
              </a:extLst>
            </p:cNvPr>
            <p:cNvGrpSpPr/>
            <p:nvPr/>
          </p:nvGrpSpPr>
          <p:grpSpPr>
            <a:xfrm>
              <a:off x="8257642" y="2530874"/>
              <a:ext cx="1729838" cy="713662"/>
              <a:chOff x="5010783" y="1488163"/>
              <a:chExt cx="1729838" cy="713662"/>
            </a:xfrm>
          </p:grpSpPr>
          <p:pic>
            <p:nvPicPr>
              <p:cNvPr id="105" name="Google Shape;272;p31">
                <a:extLst>
                  <a:ext uri="{FF2B5EF4-FFF2-40B4-BE49-F238E27FC236}">
                    <a16:creationId xmlns:a16="http://schemas.microsoft.com/office/drawing/2014/main" id="{7CEEE19A-D9CE-4DDD-860C-14A6AB704BF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010783" y="1488163"/>
                <a:ext cx="390501" cy="7000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" name="Google Shape;273;p31">
                <a:extLst>
                  <a:ext uri="{FF2B5EF4-FFF2-40B4-BE49-F238E27FC236}">
                    <a16:creationId xmlns:a16="http://schemas.microsoft.com/office/drawing/2014/main" id="{11D806CE-4664-4BB0-B697-D31AC19F4A4F}"/>
                  </a:ext>
                </a:extLst>
              </p:cNvPr>
              <p:cNvSpPr txBox="1"/>
              <p:nvPr/>
            </p:nvSpPr>
            <p:spPr>
              <a:xfrm>
                <a:off x="5378227" y="1493939"/>
                <a:ext cx="136239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8686A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68686A"/>
                    </a:solidFill>
                    <a:latin typeface="Arial"/>
                    <a:ea typeface="Arial"/>
                    <a:cs typeface="Arial"/>
                    <a:sym typeface="Arial"/>
                  </a:rPr>
                  <a:t>Data</a:t>
                </a:r>
                <a:endParaRPr dirty="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8686A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68686A"/>
                    </a:solidFill>
                    <a:latin typeface="Arial"/>
                    <a:ea typeface="Arial"/>
                    <a:cs typeface="Arial"/>
                    <a:sym typeface="Arial"/>
                  </a:rPr>
                  <a:t>Scientists</a:t>
                </a:r>
                <a:endParaRPr dirty="0"/>
              </a:p>
            </p:txBody>
          </p:sp>
        </p:grpSp>
        <p:grpSp>
          <p:nvGrpSpPr>
            <p:cNvPr id="101" name="Google Shape;274;p31">
              <a:extLst>
                <a:ext uri="{FF2B5EF4-FFF2-40B4-BE49-F238E27FC236}">
                  <a16:creationId xmlns:a16="http://schemas.microsoft.com/office/drawing/2014/main" id="{37DA34BD-3326-4EA6-B93B-9B08DD7F72CC}"/>
                </a:ext>
              </a:extLst>
            </p:cNvPr>
            <p:cNvGrpSpPr/>
            <p:nvPr/>
          </p:nvGrpSpPr>
          <p:grpSpPr>
            <a:xfrm>
              <a:off x="9826322" y="2536651"/>
              <a:ext cx="1771742" cy="727407"/>
              <a:chOff x="9884381" y="1775512"/>
              <a:chExt cx="1771742" cy="727407"/>
            </a:xfrm>
          </p:grpSpPr>
          <p:pic>
            <p:nvPicPr>
              <p:cNvPr id="103" name="Google Shape;275;p31">
                <a:extLst>
                  <a:ext uri="{FF2B5EF4-FFF2-40B4-BE49-F238E27FC236}">
                    <a16:creationId xmlns:a16="http://schemas.microsoft.com/office/drawing/2014/main" id="{75ED7A59-E6E2-4FC8-82DB-9BAD46C901A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884381" y="1845230"/>
                <a:ext cx="334742" cy="657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" name="Google Shape;276;p31">
                <a:extLst>
                  <a:ext uri="{FF2B5EF4-FFF2-40B4-BE49-F238E27FC236}">
                    <a16:creationId xmlns:a16="http://schemas.microsoft.com/office/drawing/2014/main" id="{9EAB11D8-553A-4FC7-9127-E0EB2C44B473}"/>
                  </a:ext>
                </a:extLst>
              </p:cNvPr>
              <p:cNvSpPr txBox="1"/>
              <p:nvPr/>
            </p:nvSpPr>
            <p:spPr>
              <a:xfrm>
                <a:off x="10293730" y="1775512"/>
                <a:ext cx="136239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8686A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68686A"/>
                    </a:solidFill>
                    <a:latin typeface="Arial"/>
                    <a:ea typeface="Arial"/>
                    <a:cs typeface="Arial"/>
                    <a:sym typeface="Arial"/>
                  </a:rPr>
                  <a:t>Data</a:t>
                </a:r>
                <a:endParaRPr dirty="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8686A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68686A"/>
                    </a:solidFill>
                    <a:latin typeface="Arial"/>
                    <a:ea typeface="Arial"/>
                    <a:cs typeface="Arial"/>
                    <a:sym typeface="Arial"/>
                  </a:rPr>
                  <a:t>Analysts</a:t>
                </a:r>
                <a:endParaRPr dirty="0"/>
              </a:p>
            </p:txBody>
          </p:sp>
        </p:grpSp>
        <p:sp>
          <p:nvSpPr>
            <p:cNvPr id="102" name="Google Shape;277;p31">
              <a:extLst>
                <a:ext uri="{FF2B5EF4-FFF2-40B4-BE49-F238E27FC236}">
                  <a16:creationId xmlns:a16="http://schemas.microsoft.com/office/drawing/2014/main" id="{43E901BD-7859-4C64-B37D-1B5EB805489A}"/>
                </a:ext>
              </a:extLst>
            </p:cNvPr>
            <p:cNvSpPr txBox="1"/>
            <p:nvPr/>
          </p:nvSpPr>
          <p:spPr>
            <a:xfrm>
              <a:off x="7349525" y="1988511"/>
              <a:ext cx="30130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A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rgbClr val="68686A"/>
                  </a:solidFill>
                  <a:latin typeface="Arial"/>
                  <a:ea typeface="Arial"/>
                  <a:cs typeface="Arial"/>
                  <a:sym typeface="Arial"/>
                </a:rPr>
                <a:t>Diverse Team</a:t>
              </a:r>
              <a:endParaRPr dirty="0"/>
            </a:p>
          </p:txBody>
        </p:sp>
      </p:grpSp>
      <p:sp>
        <p:nvSpPr>
          <p:cNvPr id="110" name="Google Shape;279;p31">
            <a:extLst>
              <a:ext uri="{FF2B5EF4-FFF2-40B4-BE49-F238E27FC236}">
                <a16:creationId xmlns:a16="http://schemas.microsoft.com/office/drawing/2014/main" id="{81C8CC37-942C-49D2-A84E-F86990F17600}"/>
              </a:ext>
            </a:extLst>
          </p:cNvPr>
          <p:cNvSpPr/>
          <p:nvPr/>
        </p:nvSpPr>
        <p:spPr>
          <a:xfrm flipH="1">
            <a:off x="5745153" y="4729433"/>
            <a:ext cx="5561721" cy="83598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839"/>
            </a:avLst>
          </a:prstGeom>
          <a:solidFill>
            <a:schemeClr val="lt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280;p31" descr="http://www.m2dot.com/images/tableau_partner_logo.png">
            <a:extLst>
              <a:ext uri="{FF2B5EF4-FFF2-40B4-BE49-F238E27FC236}">
                <a16:creationId xmlns:a16="http://schemas.microsoft.com/office/drawing/2014/main" id="{619A5BA6-255B-4F80-ACCE-93B9D9B9FB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920" r="25667" b="-257"/>
          <a:stretch/>
        </p:blipFill>
        <p:spPr>
          <a:xfrm>
            <a:off x="10233446" y="4855805"/>
            <a:ext cx="780305" cy="57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281;p31">
            <a:extLst>
              <a:ext uri="{FF2B5EF4-FFF2-40B4-BE49-F238E27FC236}">
                <a16:creationId xmlns:a16="http://schemas.microsoft.com/office/drawing/2014/main" id="{D8F452D0-2989-45BF-B884-B52CED4D0FB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0438" y="4847383"/>
            <a:ext cx="595000" cy="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282;p31">
            <a:extLst>
              <a:ext uri="{FF2B5EF4-FFF2-40B4-BE49-F238E27FC236}">
                <a16:creationId xmlns:a16="http://schemas.microsoft.com/office/drawing/2014/main" id="{29D17465-86F5-4DBF-88C6-1F905E408A0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8805" y="4789717"/>
            <a:ext cx="1008824" cy="71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283;p31" descr="R logo">
            <a:extLst>
              <a:ext uri="{FF2B5EF4-FFF2-40B4-BE49-F238E27FC236}">
                <a16:creationId xmlns:a16="http://schemas.microsoft.com/office/drawing/2014/main" id="{74DB1D21-0004-4BC4-972C-FE38E36F248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47788" y="4940863"/>
            <a:ext cx="619908" cy="47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284;p31">
            <a:extLst>
              <a:ext uri="{FF2B5EF4-FFF2-40B4-BE49-F238E27FC236}">
                <a16:creationId xmlns:a16="http://schemas.microsoft.com/office/drawing/2014/main" id="{B0A53BBB-F96E-4D69-8C4D-6FF0A611D2E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62847" y="4798502"/>
            <a:ext cx="786156" cy="69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285;p31">
            <a:extLst>
              <a:ext uri="{FF2B5EF4-FFF2-40B4-BE49-F238E27FC236}">
                <a16:creationId xmlns:a16="http://schemas.microsoft.com/office/drawing/2014/main" id="{67B78D86-3D82-48FD-B040-7C907AAA0DC0}"/>
              </a:ext>
            </a:extLst>
          </p:cNvPr>
          <p:cNvSpPr txBox="1"/>
          <p:nvPr/>
        </p:nvSpPr>
        <p:spPr>
          <a:xfrm>
            <a:off x="7186106" y="4332444"/>
            <a:ext cx="30130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86A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68686A"/>
                </a:solidFill>
                <a:latin typeface="Arial"/>
                <a:ea typeface="Arial"/>
                <a:cs typeface="Arial"/>
                <a:sym typeface="Arial"/>
              </a:rPr>
              <a:t>Diverse Tools</a:t>
            </a:r>
            <a:endParaRPr dirty="0"/>
          </a:p>
        </p:txBody>
      </p:sp>
      <p:pic>
        <p:nvPicPr>
          <p:cNvPr id="117" name="Google Shape;286;p31">
            <a:extLst>
              <a:ext uri="{FF2B5EF4-FFF2-40B4-BE49-F238E27FC236}">
                <a16:creationId xmlns:a16="http://schemas.microsoft.com/office/drawing/2014/main" id="{46CF195A-00A7-424F-AD43-C82BCFE11B7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57315" y="4789717"/>
            <a:ext cx="1008824" cy="71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287;p31" descr="R logo">
            <a:extLst>
              <a:ext uri="{FF2B5EF4-FFF2-40B4-BE49-F238E27FC236}">
                <a16:creationId xmlns:a16="http://schemas.microsoft.com/office/drawing/2014/main" id="{30DF188E-18C8-481A-B83F-B0B7ABD9CDF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06298" y="4909318"/>
            <a:ext cx="619908" cy="471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288;p31">
            <a:extLst>
              <a:ext uri="{FF2B5EF4-FFF2-40B4-BE49-F238E27FC236}">
                <a16:creationId xmlns:a16="http://schemas.microsoft.com/office/drawing/2014/main" id="{6400EFC5-7B75-4C40-ACAC-7F71ECE88A48}"/>
              </a:ext>
            </a:extLst>
          </p:cNvPr>
          <p:cNvSpPr txBox="1"/>
          <p:nvPr/>
        </p:nvSpPr>
        <p:spPr>
          <a:xfrm>
            <a:off x="6030262" y="1709859"/>
            <a:ext cx="55719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86A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68686A"/>
                </a:solidFill>
                <a:latin typeface="Arial"/>
                <a:ea typeface="Arial"/>
                <a:cs typeface="Arial"/>
                <a:sym typeface="Arial"/>
              </a:rPr>
              <a:t>Diverse Customers</a:t>
            </a:r>
            <a:endParaRPr dirty="0"/>
          </a:p>
        </p:txBody>
      </p:sp>
      <p:grpSp>
        <p:nvGrpSpPr>
          <p:cNvPr id="120" name="Google Shape;289;p31">
            <a:extLst>
              <a:ext uri="{FF2B5EF4-FFF2-40B4-BE49-F238E27FC236}">
                <a16:creationId xmlns:a16="http://schemas.microsoft.com/office/drawing/2014/main" id="{5A432386-1674-4E6E-9B46-E63F61A81BCB}"/>
              </a:ext>
            </a:extLst>
          </p:cNvPr>
          <p:cNvGrpSpPr/>
          <p:nvPr/>
        </p:nvGrpSpPr>
        <p:grpSpPr>
          <a:xfrm>
            <a:off x="5779407" y="2137759"/>
            <a:ext cx="5719586" cy="835988"/>
            <a:chOff x="6278170" y="2137759"/>
            <a:chExt cx="5719586" cy="835988"/>
          </a:xfrm>
        </p:grpSpPr>
        <p:sp>
          <p:nvSpPr>
            <p:cNvPr id="121" name="Google Shape;290;p31">
              <a:extLst>
                <a:ext uri="{FF2B5EF4-FFF2-40B4-BE49-F238E27FC236}">
                  <a16:creationId xmlns:a16="http://schemas.microsoft.com/office/drawing/2014/main" id="{D6769A72-D5C6-4D02-9806-F761D6004857}"/>
                </a:ext>
              </a:extLst>
            </p:cNvPr>
            <p:cNvSpPr/>
            <p:nvPr/>
          </p:nvSpPr>
          <p:spPr>
            <a:xfrm flipH="1">
              <a:off x="6278170" y="2137759"/>
              <a:ext cx="5561721" cy="835988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90839"/>
              </a:avLst>
            </a:prstGeom>
            <a:solidFill>
              <a:schemeClr val="lt1"/>
            </a:solidFill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" name="Google Shape;291;p31">
              <a:extLst>
                <a:ext uri="{FF2B5EF4-FFF2-40B4-BE49-F238E27FC236}">
                  <a16:creationId xmlns:a16="http://schemas.microsoft.com/office/drawing/2014/main" id="{7AD14E88-0C9A-4D53-B071-E7531DB5E6CF}"/>
                </a:ext>
              </a:extLst>
            </p:cNvPr>
            <p:cNvGrpSpPr/>
            <p:nvPr/>
          </p:nvGrpSpPr>
          <p:grpSpPr>
            <a:xfrm>
              <a:off x="7049227" y="2198058"/>
              <a:ext cx="2461760" cy="707886"/>
              <a:chOff x="9769238" y="1448556"/>
              <a:chExt cx="2461760" cy="707886"/>
            </a:xfrm>
          </p:grpSpPr>
          <p:sp>
            <p:nvSpPr>
              <p:cNvPr id="125" name="Google Shape;292;p31">
                <a:extLst>
                  <a:ext uri="{FF2B5EF4-FFF2-40B4-BE49-F238E27FC236}">
                    <a16:creationId xmlns:a16="http://schemas.microsoft.com/office/drawing/2014/main" id="{B7E19F42-5C0A-48BF-893D-1F33FAA80113}"/>
                  </a:ext>
                </a:extLst>
              </p:cNvPr>
              <p:cNvSpPr txBox="1"/>
              <p:nvPr/>
            </p:nvSpPr>
            <p:spPr>
              <a:xfrm>
                <a:off x="10847206" y="1448556"/>
                <a:ext cx="138379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8686A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68686A"/>
                    </a:solidFill>
                    <a:latin typeface="Arial"/>
                    <a:ea typeface="Arial"/>
                    <a:cs typeface="Arial"/>
                    <a:sym typeface="Arial"/>
                  </a:rPr>
                  <a:t>Business</a:t>
                </a:r>
                <a:endParaRPr dirty="0"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8686A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 dirty="0">
                    <a:solidFill>
                      <a:srgbClr val="68686A"/>
                    </a:solidFill>
                    <a:latin typeface="Arial"/>
                    <a:ea typeface="Arial"/>
                    <a:cs typeface="Arial"/>
                    <a:sym typeface="Arial"/>
                  </a:rPr>
                  <a:t>Customer</a:t>
                </a:r>
                <a:endParaRPr dirty="0"/>
              </a:p>
            </p:txBody>
          </p:sp>
          <p:pic>
            <p:nvPicPr>
              <p:cNvPr id="126" name="Google Shape;293;p31">
                <a:extLst>
                  <a:ext uri="{FF2B5EF4-FFF2-40B4-BE49-F238E27FC236}">
                    <a16:creationId xmlns:a16="http://schemas.microsoft.com/office/drawing/2014/main" id="{8974A419-3755-48AA-A603-B44C21D680D8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69238" y="1473950"/>
                <a:ext cx="1094337" cy="6779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" name="Google Shape;294;p31" descr="Image result for software product">
              <a:extLst>
                <a:ext uri="{FF2B5EF4-FFF2-40B4-BE49-F238E27FC236}">
                  <a16:creationId xmlns:a16="http://schemas.microsoft.com/office/drawing/2014/main" id="{C8E2552B-1FEA-4D0B-9AE0-69E972B6799A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221532" y="2161633"/>
              <a:ext cx="1417194" cy="708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295;p31">
              <a:extLst>
                <a:ext uri="{FF2B5EF4-FFF2-40B4-BE49-F238E27FC236}">
                  <a16:creationId xmlns:a16="http://schemas.microsoft.com/office/drawing/2014/main" id="{4DFB58C0-6CCE-422E-8F33-849F097D099A}"/>
                </a:ext>
              </a:extLst>
            </p:cNvPr>
            <p:cNvSpPr txBox="1"/>
            <p:nvPr/>
          </p:nvSpPr>
          <p:spPr>
            <a:xfrm>
              <a:off x="10395030" y="2162344"/>
              <a:ext cx="1602726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A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68686A"/>
                  </a:solidFill>
                  <a:latin typeface="Arial"/>
                  <a:ea typeface="Arial"/>
                  <a:cs typeface="Arial"/>
                  <a:sym typeface="Arial"/>
                </a:rPr>
                <a:t>Products &amp;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686A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rgbClr val="68686A"/>
                  </a:solidFill>
                  <a:latin typeface="Arial"/>
                  <a:ea typeface="Arial"/>
                  <a:cs typeface="Arial"/>
                  <a:sym typeface="Arial"/>
                </a:rPr>
                <a:t>Systems</a:t>
              </a:r>
              <a:endParaRPr dirty="0"/>
            </a:p>
          </p:txBody>
        </p:sp>
      </p:grpSp>
      <p:pic>
        <p:nvPicPr>
          <p:cNvPr id="127" name="Google Shape;296;p31">
            <a:extLst>
              <a:ext uri="{FF2B5EF4-FFF2-40B4-BE49-F238E27FC236}">
                <a16:creationId xmlns:a16="http://schemas.microsoft.com/office/drawing/2014/main" id="{4AE91757-8B73-415C-94D8-868FCD13C2E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43819" y="1887401"/>
            <a:ext cx="3871371" cy="397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91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4"/>
            <a:ext cx="8231933" cy="1097280"/>
          </a:xfrm>
        </p:spPr>
        <p:txBody>
          <a:bodyPr/>
          <a:lstStyle/>
          <a:p>
            <a:r>
              <a:rPr lang="en-US" dirty="0"/>
              <a:t>And need to do both simultaneously</a:t>
            </a:r>
          </a:p>
        </p:txBody>
      </p:sp>
      <p:pic>
        <p:nvPicPr>
          <p:cNvPr id="35" name="Google Shape;303;p32">
            <a:extLst>
              <a:ext uri="{FF2B5EF4-FFF2-40B4-BE49-F238E27FC236}">
                <a16:creationId xmlns:a16="http://schemas.microsoft.com/office/drawing/2014/main" id="{42A58BA9-4D32-47BF-8AF9-E96296E567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871" y="2156321"/>
            <a:ext cx="8897477" cy="394474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06;p32">
            <a:extLst>
              <a:ext uri="{FF2B5EF4-FFF2-40B4-BE49-F238E27FC236}">
                <a16:creationId xmlns:a16="http://schemas.microsoft.com/office/drawing/2014/main" id="{FEEB95BB-714F-4A57-ADB5-5AB6FC515C20}"/>
              </a:ext>
            </a:extLst>
          </p:cNvPr>
          <p:cNvSpPr txBox="1"/>
          <p:nvPr/>
        </p:nvSpPr>
        <p:spPr>
          <a:xfrm>
            <a:off x="8748353" y="4231759"/>
            <a:ext cx="2758794" cy="107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86A"/>
              </a:buClr>
              <a:buSzPts val="16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68686A"/>
                </a:solidFill>
                <a:latin typeface="Arial"/>
                <a:ea typeface="Arial"/>
                <a:cs typeface="Arial"/>
                <a:sym typeface="Arial"/>
              </a:rPr>
              <a:t>Don’t want break production when I deploy my changes</a:t>
            </a:r>
            <a:endParaRPr sz="2800" b="1" dirty="0"/>
          </a:p>
        </p:txBody>
      </p:sp>
      <p:sp>
        <p:nvSpPr>
          <p:cNvPr id="37" name="Google Shape;307;p32">
            <a:extLst>
              <a:ext uri="{FF2B5EF4-FFF2-40B4-BE49-F238E27FC236}">
                <a16:creationId xmlns:a16="http://schemas.microsoft.com/office/drawing/2014/main" id="{6A9E34C4-E0FF-4C28-AD9A-B710E0803B64}"/>
              </a:ext>
            </a:extLst>
          </p:cNvPr>
          <p:cNvSpPr txBox="1"/>
          <p:nvPr/>
        </p:nvSpPr>
        <p:spPr>
          <a:xfrm>
            <a:off x="1887186" y="1481250"/>
            <a:ext cx="766502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686A"/>
              </a:buClr>
              <a:buSzPts val="1600"/>
              <a:buFont typeface="Arial"/>
              <a:buNone/>
            </a:pPr>
            <a:r>
              <a:rPr lang="en-US" sz="1800" b="1" i="1" u="none" strike="noStrike" cap="none" dirty="0">
                <a:solidFill>
                  <a:srgbClr val="68686A"/>
                </a:solidFill>
                <a:latin typeface="Arial"/>
                <a:ea typeface="Arial"/>
                <a:cs typeface="Arial"/>
                <a:sym typeface="Arial"/>
              </a:rPr>
              <a:t>Don’t want to learn about data quality issues from my customers</a:t>
            </a:r>
            <a:endParaRPr sz="2800" b="1" dirty="0"/>
          </a:p>
        </p:txBody>
      </p:sp>
      <p:sp>
        <p:nvSpPr>
          <p:cNvPr id="38" name="Google Shape;308;p32">
            <a:extLst>
              <a:ext uri="{FF2B5EF4-FFF2-40B4-BE49-F238E27FC236}">
                <a16:creationId xmlns:a16="http://schemas.microsoft.com/office/drawing/2014/main" id="{448CE350-2CB8-4B43-874D-4BA2663FB6B0}"/>
              </a:ext>
            </a:extLst>
          </p:cNvPr>
          <p:cNvSpPr/>
          <p:nvPr/>
        </p:nvSpPr>
        <p:spPr>
          <a:xfrm rot="-5400000">
            <a:off x="5644798" y="-1647707"/>
            <a:ext cx="440267" cy="7560734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6969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868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09;p32">
            <a:extLst>
              <a:ext uri="{FF2B5EF4-FFF2-40B4-BE49-F238E27FC236}">
                <a16:creationId xmlns:a16="http://schemas.microsoft.com/office/drawing/2014/main" id="{6FF81F8E-39B0-41BB-AE8B-4127B9F9D3C4}"/>
              </a:ext>
            </a:extLst>
          </p:cNvPr>
          <p:cNvSpPr/>
          <p:nvPr/>
        </p:nvSpPr>
        <p:spPr>
          <a:xfrm>
            <a:off x="8111196" y="3523973"/>
            <a:ext cx="440267" cy="2493871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6969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8686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543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C309-3590-456F-B695-1FB0300C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26" y="1645221"/>
            <a:ext cx="4467966" cy="2981533"/>
          </a:xfrm>
        </p:spPr>
        <p:txBody>
          <a:bodyPr/>
          <a:lstStyle/>
          <a:p>
            <a:r>
              <a:rPr lang="en-US" sz="3600" dirty="0"/>
              <a:t>Transactional</a:t>
            </a:r>
            <a:br>
              <a:rPr lang="en-US" sz="3600" dirty="0"/>
            </a:br>
            <a:r>
              <a:rPr lang="en-US" sz="3600" dirty="0"/>
              <a:t>Systems</a:t>
            </a:r>
            <a:br>
              <a:rPr lang="en-US" sz="3600" dirty="0"/>
            </a:br>
            <a:br>
              <a:rPr lang="en-US" sz="3600" b="0" dirty="0"/>
            </a:br>
            <a:r>
              <a:rPr lang="en-US" b="0" dirty="0"/>
              <a:t>(run and built with DevOps principles)</a:t>
            </a:r>
            <a:endParaRPr lang="en-US" sz="3600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225FF7-D02B-4F63-8F3B-25A5D72981D8}"/>
              </a:ext>
            </a:extLst>
          </p:cNvPr>
          <p:cNvSpPr/>
          <p:nvPr/>
        </p:nvSpPr>
        <p:spPr>
          <a:xfrm>
            <a:off x="5836829" y="0"/>
            <a:ext cx="635517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1C8A85-D3E5-44FB-A502-4C17B5C99B1B}"/>
              </a:ext>
            </a:extLst>
          </p:cNvPr>
          <p:cNvSpPr txBox="1">
            <a:spLocks/>
          </p:cNvSpPr>
          <p:nvPr/>
        </p:nvSpPr>
        <p:spPr>
          <a:xfrm>
            <a:off x="6848875" y="1645220"/>
            <a:ext cx="4467966" cy="2981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3600" dirty="0"/>
              <a:t>Analytical </a:t>
            </a:r>
            <a:br>
              <a:rPr lang="en-US" sz="3600" dirty="0"/>
            </a:br>
            <a:r>
              <a:rPr lang="en-US" sz="3600" dirty="0"/>
              <a:t>Systems</a:t>
            </a:r>
            <a:br>
              <a:rPr lang="en-US" sz="3600" dirty="0"/>
            </a:br>
            <a:br>
              <a:rPr lang="en-US" sz="3600" b="0" dirty="0"/>
            </a:br>
            <a:r>
              <a:rPr lang="en-US" b="0" dirty="0"/>
              <a:t>(stuck in the dark ages)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1185301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may work for the same boss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BB2C8C-9F62-4B6B-AF0B-B01DC495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34" y="1243743"/>
            <a:ext cx="8710409" cy="496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B4CC4-2724-4625-9AD8-BE22607D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57" y="1559144"/>
            <a:ext cx="647477" cy="69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4116C-E7FF-4126-A122-25728B50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4" y="2737651"/>
            <a:ext cx="606140" cy="787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18756-93D2-4C22-AB38-E2BBBDB429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6" y="3825981"/>
            <a:ext cx="713737" cy="69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EA786-2EC0-4696-833B-60F8BFE0EE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18" y="4985462"/>
            <a:ext cx="606140" cy="62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5B3DD-7223-4ECC-A56E-BD04F3FE9A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17" y="2794936"/>
            <a:ext cx="696937" cy="693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BFEA56-8063-4441-8AFD-F21E9FC06915}"/>
              </a:ext>
            </a:extLst>
          </p:cNvPr>
          <p:cNvSpPr/>
          <p:nvPr/>
        </p:nvSpPr>
        <p:spPr>
          <a:xfrm>
            <a:off x="5705194" y="1084243"/>
            <a:ext cx="4822372" cy="51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B8994-6341-4CC7-8E5D-38B4DA14EB10}"/>
              </a:ext>
            </a:extLst>
          </p:cNvPr>
          <p:cNvSpPr/>
          <p:nvPr/>
        </p:nvSpPr>
        <p:spPr>
          <a:xfrm>
            <a:off x="7456714" y="2737651"/>
            <a:ext cx="3425345" cy="95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Chief Data Officer</a:t>
            </a:r>
          </a:p>
          <a:p>
            <a:pPr algn="ctr"/>
            <a:r>
              <a:rPr lang="en-US" sz="2000" b="1" dirty="0"/>
              <a:t>Chief Analytics Officer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A3849D-0B7C-4123-92FA-F1AB696BD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17" y="1579226"/>
            <a:ext cx="647477" cy="6427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4F4F3A-1765-403E-84C1-4EB3A127DDB9}"/>
              </a:ext>
            </a:extLst>
          </p:cNvPr>
          <p:cNvSpPr/>
          <p:nvPr/>
        </p:nvSpPr>
        <p:spPr>
          <a:xfrm>
            <a:off x="2778919" y="1900610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6D5F0-D3EC-4749-AB23-B4B94F72429F}"/>
              </a:ext>
            </a:extLst>
          </p:cNvPr>
          <p:cNvSpPr/>
          <p:nvPr/>
        </p:nvSpPr>
        <p:spPr>
          <a:xfrm>
            <a:off x="2838451" y="3071142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569743-2EAE-42C3-A62F-F73E54398CF7}"/>
              </a:ext>
            </a:extLst>
          </p:cNvPr>
          <p:cNvSpPr/>
          <p:nvPr/>
        </p:nvSpPr>
        <p:spPr>
          <a:xfrm>
            <a:off x="2778918" y="5495339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C5ABFF-19A0-4564-B5E8-9BE8B059143F}"/>
              </a:ext>
            </a:extLst>
          </p:cNvPr>
          <p:cNvSpPr/>
          <p:nvPr/>
        </p:nvSpPr>
        <p:spPr>
          <a:xfrm>
            <a:off x="2990850" y="4386930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EA696-C772-4B85-98B9-0421A40E2B37}"/>
              </a:ext>
            </a:extLst>
          </p:cNvPr>
          <p:cNvCxnSpPr>
            <a:cxnSpLocks/>
          </p:cNvCxnSpPr>
          <p:nvPr/>
        </p:nvCxnSpPr>
        <p:spPr>
          <a:xfrm flipV="1">
            <a:off x="5562600" y="3213954"/>
            <a:ext cx="1894114" cy="2111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1F8551-7C08-4636-9B63-C38FA35C9E3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660571" y="3213954"/>
            <a:ext cx="1796143" cy="1259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EFC802-DBFD-4D82-A655-220BFA181F83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562600" y="3213954"/>
            <a:ext cx="1894114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C14C31-8CB6-4848-895F-7471AC0030E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317671" y="2000011"/>
            <a:ext cx="2139043" cy="1213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51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not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BB2C8C-9F62-4B6B-AF0B-B01DC495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34" y="1243743"/>
            <a:ext cx="8710409" cy="496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B4CC4-2724-4625-9AD8-BE22607D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57" y="1559144"/>
            <a:ext cx="647477" cy="69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4116C-E7FF-4126-A122-25728B50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94" y="2737651"/>
            <a:ext cx="606140" cy="787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18756-93D2-4C22-AB38-E2BBBDB429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6" y="3825981"/>
            <a:ext cx="713737" cy="69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EA786-2EC0-4696-833B-60F8BFE0EE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18" y="4985462"/>
            <a:ext cx="606140" cy="62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5B3DD-7223-4ECC-A56E-BD04F3FE9A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17" y="2794936"/>
            <a:ext cx="696937" cy="693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BFEA56-8063-4441-8AFD-F21E9FC06915}"/>
              </a:ext>
            </a:extLst>
          </p:cNvPr>
          <p:cNvSpPr/>
          <p:nvPr/>
        </p:nvSpPr>
        <p:spPr>
          <a:xfrm>
            <a:off x="5705194" y="1098515"/>
            <a:ext cx="4822372" cy="51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B8994-6341-4CC7-8E5D-38B4DA14EB10}"/>
              </a:ext>
            </a:extLst>
          </p:cNvPr>
          <p:cNvSpPr/>
          <p:nvPr/>
        </p:nvSpPr>
        <p:spPr>
          <a:xfrm>
            <a:off x="7775734" y="1601099"/>
            <a:ext cx="3425345" cy="95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CIO or CDO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140407-8DC5-430C-9B66-715DCE111CEB}"/>
              </a:ext>
            </a:extLst>
          </p:cNvPr>
          <p:cNvSpPr/>
          <p:nvPr/>
        </p:nvSpPr>
        <p:spPr>
          <a:xfrm>
            <a:off x="7775734" y="3168703"/>
            <a:ext cx="3425345" cy="95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Line of Business Executives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B0D0CB-3E49-4168-8461-3B0021AEFADF}"/>
              </a:ext>
            </a:extLst>
          </p:cNvPr>
          <p:cNvSpPr/>
          <p:nvPr/>
        </p:nvSpPr>
        <p:spPr>
          <a:xfrm>
            <a:off x="7759572" y="4655266"/>
            <a:ext cx="3425345" cy="95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CEO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F37AE4D-9492-4C49-B6CC-1C6CAC799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17" y="1579226"/>
            <a:ext cx="647477" cy="64276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C1BD13-86D6-4986-A0DC-EDFA8AF3AD0B}"/>
              </a:ext>
            </a:extLst>
          </p:cNvPr>
          <p:cNvSpPr/>
          <p:nvPr/>
        </p:nvSpPr>
        <p:spPr>
          <a:xfrm>
            <a:off x="2778919" y="1900610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EC8992-1847-4465-B64D-B4986B753D06}"/>
              </a:ext>
            </a:extLst>
          </p:cNvPr>
          <p:cNvSpPr/>
          <p:nvPr/>
        </p:nvSpPr>
        <p:spPr>
          <a:xfrm>
            <a:off x="2838451" y="3071142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C65D06-5D94-4911-8809-07441A6B28BA}"/>
              </a:ext>
            </a:extLst>
          </p:cNvPr>
          <p:cNvSpPr/>
          <p:nvPr/>
        </p:nvSpPr>
        <p:spPr>
          <a:xfrm>
            <a:off x="2778918" y="5495339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13B3B2-7779-40B4-86CC-C3643702F4FE}"/>
              </a:ext>
            </a:extLst>
          </p:cNvPr>
          <p:cNvSpPr/>
          <p:nvPr/>
        </p:nvSpPr>
        <p:spPr>
          <a:xfrm>
            <a:off x="2851660" y="4228586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EA696-C772-4B85-98B9-0421A40E2B37}"/>
              </a:ext>
            </a:extLst>
          </p:cNvPr>
          <p:cNvCxnSpPr>
            <a:cxnSpLocks/>
          </p:cNvCxnSpPr>
          <p:nvPr/>
        </p:nvCxnSpPr>
        <p:spPr>
          <a:xfrm flipV="1">
            <a:off x="5562600" y="2114907"/>
            <a:ext cx="2213134" cy="3210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49C2A0-C13E-4A93-8E55-D11209110D83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192486" y="2982686"/>
            <a:ext cx="2567086" cy="2148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5EAE27-7A79-400C-BD91-424138BA0137}"/>
              </a:ext>
            </a:extLst>
          </p:cNvPr>
          <p:cNvCxnSpPr>
            <a:cxnSpLocks/>
          </p:cNvCxnSpPr>
          <p:nvPr/>
        </p:nvCxnSpPr>
        <p:spPr>
          <a:xfrm flipV="1">
            <a:off x="5132614" y="3635829"/>
            <a:ext cx="2643120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C14C31-8CB6-4848-895F-7471AC0030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502729" y="2077402"/>
            <a:ext cx="2273005" cy="37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78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336C-208F-4582-8CCD-6A8D5A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many to many dev/ops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B4CC4-2724-4625-9AD8-BE22607D7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57" y="1559144"/>
            <a:ext cx="647477" cy="69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4116C-E7FF-4126-A122-25728B50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94" y="2737651"/>
            <a:ext cx="606140" cy="787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18756-93D2-4C22-AB38-E2BBBDB429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6" y="3825981"/>
            <a:ext cx="713737" cy="69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EA786-2EC0-4696-833B-60F8BFE0EE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18" y="4985462"/>
            <a:ext cx="606140" cy="62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5B3DD-7223-4ECC-A56E-BD04F3FE9A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17" y="2794936"/>
            <a:ext cx="696937" cy="6937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048567-D360-4FA9-8F7A-4F7F032CF8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17" y="1579226"/>
            <a:ext cx="647477" cy="64276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59201A8-46B0-4A90-8BD6-B30FD3A84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34" y="1243743"/>
            <a:ext cx="8710409" cy="496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00D830-0A07-443C-A03E-7C4F2D665770}"/>
              </a:ext>
            </a:extLst>
          </p:cNvPr>
          <p:cNvSpPr/>
          <p:nvPr/>
        </p:nvSpPr>
        <p:spPr>
          <a:xfrm>
            <a:off x="5705194" y="1098515"/>
            <a:ext cx="4822372" cy="512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2A33BC-D56E-484C-AE53-E8B6D650610C}"/>
              </a:ext>
            </a:extLst>
          </p:cNvPr>
          <p:cNvSpPr/>
          <p:nvPr/>
        </p:nvSpPr>
        <p:spPr>
          <a:xfrm>
            <a:off x="7775734" y="1601099"/>
            <a:ext cx="3425345" cy="952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Specific Production Team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3D726-813B-40D5-AC6B-DC381E8A08E4}"/>
              </a:ext>
            </a:extLst>
          </p:cNvPr>
          <p:cNvSpPr/>
          <p:nvPr/>
        </p:nvSpPr>
        <p:spPr>
          <a:xfrm>
            <a:off x="7775734" y="3168703"/>
            <a:ext cx="3425345" cy="952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 Operations Themselves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7D3E21-841E-4945-A2B4-3DC633A77C28}"/>
              </a:ext>
            </a:extLst>
          </p:cNvPr>
          <p:cNvSpPr/>
          <p:nvPr/>
        </p:nvSpPr>
        <p:spPr>
          <a:xfrm>
            <a:off x="7759572" y="4655266"/>
            <a:ext cx="3425345" cy="952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Some other Ops team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D89CCC-1B62-4A80-ACBC-6C1D9EF8B3EF}"/>
              </a:ext>
            </a:extLst>
          </p:cNvPr>
          <p:cNvSpPr/>
          <p:nvPr/>
        </p:nvSpPr>
        <p:spPr>
          <a:xfrm>
            <a:off x="2778919" y="1900610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94F18-CCC5-4D41-B151-3140FC0D4E1A}"/>
              </a:ext>
            </a:extLst>
          </p:cNvPr>
          <p:cNvSpPr/>
          <p:nvPr/>
        </p:nvSpPr>
        <p:spPr>
          <a:xfrm>
            <a:off x="2838451" y="3071142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C7616-DA1E-438E-90B8-699915924269}"/>
              </a:ext>
            </a:extLst>
          </p:cNvPr>
          <p:cNvSpPr/>
          <p:nvPr/>
        </p:nvSpPr>
        <p:spPr>
          <a:xfrm>
            <a:off x="2778918" y="5495339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28BE66-ED85-4BD9-887C-5A13E64E8EEC}"/>
              </a:ext>
            </a:extLst>
          </p:cNvPr>
          <p:cNvSpPr/>
          <p:nvPr/>
        </p:nvSpPr>
        <p:spPr>
          <a:xfrm>
            <a:off x="2851660" y="4228586"/>
            <a:ext cx="3550443" cy="76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94A374-DFBC-432E-8466-5E147244782C}"/>
              </a:ext>
            </a:extLst>
          </p:cNvPr>
          <p:cNvCxnSpPr>
            <a:cxnSpLocks/>
          </p:cNvCxnSpPr>
          <p:nvPr/>
        </p:nvCxnSpPr>
        <p:spPr>
          <a:xfrm flipV="1">
            <a:off x="5562600" y="2114907"/>
            <a:ext cx="2213134" cy="3210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2DDAA7-11C4-4208-8444-BFE3ABCC2FF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409877" y="3056870"/>
            <a:ext cx="2349695" cy="2074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5524A9-EB9F-486E-AA26-E6DE047D88ED}"/>
              </a:ext>
            </a:extLst>
          </p:cNvPr>
          <p:cNvCxnSpPr>
            <a:cxnSpLocks/>
          </p:cNvCxnSpPr>
          <p:nvPr/>
        </p:nvCxnSpPr>
        <p:spPr>
          <a:xfrm flipV="1">
            <a:off x="5374914" y="3635829"/>
            <a:ext cx="2400820" cy="4541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E48D26-25EE-4391-93A9-06E733DC364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257154" y="1797049"/>
            <a:ext cx="2518580" cy="280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6C5C52-DC05-46FB-811A-227938B31BDC}"/>
              </a:ext>
            </a:extLst>
          </p:cNvPr>
          <p:cNvSpPr/>
          <p:nvPr/>
        </p:nvSpPr>
        <p:spPr>
          <a:xfrm>
            <a:off x="321129" y="1333500"/>
            <a:ext cx="5351741" cy="4517571"/>
          </a:xfrm>
          <a:custGeom>
            <a:avLst/>
            <a:gdLst>
              <a:gd name="connsiteX0" fmla="*/ 0 w 5351741"/>
              <a:gd name="connsiteY0" fmla="*/ 0 h 4517571"/>
              <a:gd name="connsiteX1" fmla="*/ 668968 w 5351741"/>
              <a:gd name="connsiteY1" fmla="*/ 0 h 4517571"/>
              <a:gd name="connsiteX2" fmla="*/ 1337935 w 5351741"/>
              <a:gd name="connsiteY2" fmla="*/ 0 h 4517571"/>
              <a:gd name="connsiteX3" fmla="*/ 1953385 w 5351741"/>
              <a:gd name="connsiteY3" fmla="*/ 0 h 4517571"/>
              <a:gd name="connsiteX4" fmla="*/ 2515318 w 5351741"/>
              <a:gd name="connsiteY4" fmla="*/ 0 h 4517571"/>
              <a:gd name="connsiteX5" fmla="*/ 3237803 w 5351741"/>
              <a:gd name="connsiteY5" fmla="*/ 0 h 4517571"/>
              <a:gd name="connsiteX6" fmla="*/ 4013806 w 5351741"/>
              <a:gd name="connsiteY6" fmla="*/ 0 h 4517571"/>
              <a:gd name="connsiteX7" fmla="*/ 4522221 w 5351741"/>
              <a:gd name="connsiteY7" fmla="*/ 0 h 4517571"/>
              <a:gd name="connsiteX8" fmla="*/ 5351741 w 5351741"/>
              <a:gd name="connsiteY8" fmla="*/ 0 h 4517571"/>
              <a:gd name="connsiteX9" fmla="*/ 5351741 w 5351741"/>
              <a:gd name="connsiteY9" fmla="*/ 645367 h 4517571"/>
              <a:gd name="connsiteX10" fmla="*/ 5351741 w 5351741"/>
              <a:gd name="connsiteY10" fmla="*/ 1245559 h 4517571"/>
              <a:gd name="connsiteX11" fmla="*/ 5351741 w 5351741"/>
              <a:gd name="connsiteY11" fmla="*/ 1755399 h 4517571"/>
              <a:gd name="connsiteX12" fmla="*/ 5351741 w 5351741"/>
              <a:gd name="connsiteY12" fmla="*/ 2355591 h 4517571"/>
              <a:gd name="connsiteX13" fmla="*/ 5351741 w 5351741"/>
              <a:gd name="connsiteY13" fmla="*/ 2910606 h 4517571"/>
              <a:gd name="connsiteX14" fmla="*/ 5351741 w 5351741"/>
              <a:gd name="connsiteY14" fmla="*/ 3646325 h 4517571"/>
              <a:gd name="connsiteX15" fmla="*/ 5351741 w 5351741"/>
              <a:gd name="connsiteY15" fmla="*/ 4517571 h 4517571"/>
              <a:gd name="connsiteX16" fmla="*/ 4789808 w 5351741"/>
              <a:gd name="connsiteY16" fmla="*/ 4517571 h 4517571"/>
              <a:gd name="connsiteX17" fmla="*/ 4067323 w 5351741"/>
              <a:gd name="connsiteY17" fmla="*/ 4517571 h 4517571"/>
              <a:gd name="connsiteX18" fmla="*/ 3398356 w 5351741"/>
              <a:gd name="connsiteY18" fmla="*/ 4517571 h 4517571"/>
              <a:gd name="connsiteX19" fmla="*/ 2675871 w 5351741"/>
              <a:gd name="connsiteY19" fmla="*/ 4517571 h 4517571"/>
              <a:gd name="connsiteX20" fmla="*/ 2060420 w 5351741"/>
              <a:gd name="connsiteY20" fmla="*/ 4517571 h 4517571"/>
              <a:gd name="connsiteX21" fmla="*/ 1552005 w 5351741"/>
              <a:gd name="connsiteY21" fmla="*/ 4517571 h 4517571"/>
              <a:gd name="connsiteX22" fmla="*/ 829520 w 5351741"/>
              <a:gd name="connsiteY22" fmla="*/ 4517571 h 4517571"/>
              <a:gd name="connsiteX23" fmla="*/ 0 w 5351741"/>
              <a:gd name="connsiteY23" fmla="*/ 4517571 h 4517571"/>
              <a:gd name="connsiteX24" fmla="*/ 0 w 5351741"/>
              <a:gd name="connsiteY24" fmla="*/ 3917379 h 4517571"/>
              <a:gd name="connsiteX25" fmla="*/ 0 w 5351741"/>
              <a:gd name="connsiteY25" fmla="*/ 3362364 h 4517571"/>
              <a:gd name="connsiteX26" fmla="*/ 0 w 5351741"/>
              <a:gd name="connsiteY26" fmla="*/ 2852523 h 4517571"/>
              <a:gd name="connsiteX27" fmla="*/ 0 w 5351741"/>
              <a:gd name="connsiteY27" fmla="*/ 2116805 h 4517571"/>
              <a:gd name="connsiteX28" fmla="*/ 0 w 5351741"/>
              <a:gd name="connsiteY28" fmla="*/ 1561789 h 4517571"/>
              <a:gd name="connsiteX29" fmla="*/ 0 w 5351741"/>
              <a:gd name="connsiteY29" fmla="*/ 916422 h 4517571"/>
              <a:gd name="connsiteX30" fmla="*/ 0 w 5351741"/>
              <a:gd name="connsiteY30" fmla="*/ 0 h 45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51741" h="4517571" extrusionOk="0">
                <a:moveTo>
                  <a:pt x="0" y="0"/>
                </a:moveTo>
                <a:cubicBezTo>
                  <a:pt x="165768" y="-9467"/>
                  <a:pt x="527515" y="394"/>
                  <a:pt x="668968" y="0"/>
                </a:cubicBezTo>
                <a:cubicBezTo>
                  <a:pt x="810421" y="-394"/>
                  <a:pt x="1198856" y="-5018"/>
                  <a:pt x="1337935" y="0"/>
                </a:cubicBezTo>
                <a:cubicBezTo>
                  <a:pt x="1477014" y="5018"/>
                  <a:pt x="1777008" y="21052"/>
                  <a:pt x="1953385" y="0"/>
                </a:cubicBezTo>
                <a:cubicBezTo>
                  <a:pt x="2129762" y="-21052"/>
                  <a:pt x="2236730" y="-26497"/>
                  <a:pt x="2515318" y="0"/>
                </a:cubicBezTo>
                <a:cubicBezTo>
                  <a:pt x="2793906" y="26497"/>
                  <a:pt x="3056252" y="20387"/>
                  <a:pt x="3237803" y="0"/>
                </a:cubicBezTo>
                <a:cubicBezTo>
                  <a:pt x="3419354" y="-20387"/>
                  <a:pt x="3691480" y="8087"/>
                  <a:pt x="4013806" y="0"/>
                </a:cubicBezTo>
                <a:cubicBezTo>
                  <a:pt x="4336132" y="-8087"/>
                  <a:pt x="4366764" y="16884"/>
                  <a:pt x="4522221" y="0"/>
                </a:cubicBezTo>
                <a:cubicBezTo>
                  <a:pt x="4677679" y="-16884"/>
                  <a:pt x="5090438" y="-36380"/>
                  <a:pt x="5351741" y="0"/>
                </a:cubicBezTo>
                <a:cubicBezTo>
                  <a:pt x="5332960" y="277955"/>
                  <a:pt x="5370775" y="341604"/>
                  <a:pt x="5351741" y="645367"/>
                </a:cubicBezTo>
                <a:cubicBezTo>
                  <a:pt x="5332707" y="949130"/>
                  <a:pt x="5373203" y="1064451"/>
                  <a:pt x="5351741" y="1245559"/>
                </a:cubicBezTo>
                <a:cubicBezTo>
                  <a:pt x="5330279" y="1426667"/>
                  <a:pt x="5334525" y="1587562"/>
                  <a:pt x="5351741" y="1755399"/>
                </a:cubicBezTo>
                <a:cubicBezTo>
                  <a:pt x="5368957" y="1923236"/>
                  <a:pt x="5325408" y="2216288"/>
                  <a:pt x="5351741" y="2355591"/>
                </a:cubicBezTo>
                <a:cubicBezTo>
                  <a:pt x="5378074" y="2494894"/>
                  <a:pt x="5349952" y="2693832"/>
                  <a:pt x="5351741" y="2910606"/>
                </a:cubicBezTo>
                <a:cubicBezTo>
                  <a:pt x="5353530" y="3127380"/>
                  <a:pt x="5346107" y="3426120"/>
                  <a:pt x="5351741" y="3646325"/>
                </a:cubicBezTo>
                <a:cubicBezTo>
                  <a:pt x="5357375" y="3866530"/>
                  <a:pt x="5377027" y="4238125"/>
                  <a:pt x="5351741" y="4517571"/>
                </a:cubicBezTo>
                <a:cubicBezTo>
                  <a:pt x="5174398" y="4543167"/>
                  <a:pt x="4933436" y="4533131"/>
                  <a:pt x="4789808" y="4517571"/>
                </a:cubicBezTo>
                <a:cubicBezTo>
                  <a:pt x="4646180" y="4502011"/>
                  <a:pt x="4255512" y="4499938"/>
                  <a:pt x="4067323" y="4517571"/>
                </a:cubicBezTo>
                <a:cubicBezTo>
                  <a:pt x="3879135" y="4535204"/>
                  <a:pt x="3561715" y="4546512"/>
                  <a:pt x="3398356" y="4517571"/>
                </a:cubicBezTo>
                <a:cubicBezTo>
                  <a:pt x="3234997" y="4488630"/>
                  <a:pt x="2954388" y="4545855"/>
                  <a:pt x="2675871" y="4517571"/>
                </a:cubicBezTo>
                <a:cubicBezTo>
                  <a:pt x="2397355" y="4489287"/>
                  <a:pt x="2200465" y="4513366"/>
                  <a:pt x="2060420" y="4517571"/>
                </a:cubicBezTo>
                <a:cubicBezTo>
                  <a:pt x="1920375" y="4521776"/>
                  <a:pt x="1675364" y="4493875"/>
                  <a:pt x="1552005" y="4517571"/>
                </a:cubicBezTo>
                <a:cubicBezTo>
                  <a:pt x="1428646" y="4541267"/>
                  <a:pt x="1113229" y="4539537"/>
                  <a:pt x="829520" y="4517571"/>
                </a:cubicBezTo>
                <a:cubicBezTo>
                  <a:pt x="545812" y="4495605"/>
                  <a:pt x="305182" y="4539270"/>
                  <a:pt x="0" y="4517571"/>
                </a:cubicBezTo>
                <a:cubicBezTo>
                  <a:pt x="-5995" y="4348585"/>
                  <a:pt x="-5599" y="4217306"/>
                  <a:pt x="0" y="3917379"/>
                </a:cubicBezTo>
                <a:cubicBezTo>
                  <a:pt x="5599" y="3617452"/>
                  <a:pt x="21944" y="3616782"/>
                  <a:pt x="0" y="3362364"/>
                </a:cubicBezTo>
                <a:cubicBezTo>
                  <a:pt x="-21944" y="3107947"/>
                  <a:pt x="-23135" y="3057630"/>
                  <a:pt x="0" y="2852523"/>
                </a:cubicBezTo>
                <a:cubicBezTo>
                  <a:pt x="23135" y="2647416"/>
                  <a:pt x="35315" y="2323157"/>
                  <a:pt x="0" y="2116805"/>
                </a:cubicBezTo>
                <a:cubicBezTo>
                  <a:pt x="-35315" y="1910453"/>
                  <a:pt x="1071" y="1838908"/>
                  <a:pt x="0" y="1561789"/>
                </a:cubicBezTo>
                <a:cubicBezTo>
                  <a:pt x="-1071" y="1284670"/>
                  <a:pt x="-12951" y="1169579"/>
                  <a:pt x="0" y="916422"/>
                </a:cubicBezTo>
                <a:cubicBezTo>
                  <a:pt x="12951" y="663265"/>
                  <a:pt x="-39222" y="230522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881217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EAFF0C-6CEC-4F94-9D66-A44D93E884BC}"/>
              </a:ext>
            </a:extLst>
          </p:cNvPr>
          <p:cNvSpPr/>
          <p:nvPr/>
        </p:nvSpPr>
        <p:spPr>
          <a:xfrm>
            <a:off x="7190015" y="1359958"/>
            <a:ext cx="4483886" cy="4517571"/>
          </a:xfrm>
          <a:custGeom>
            <a:avLst/>
            <a:gdLst>
              <a:gd name="connsiteX0" fmla="*/ 0 w 4483886"/>
              <a:gd name="connsiteY0" fmla="*/ 0 h 4517571"/>
              <a:gd name="connsiteX1" fmla="*/ 640555 w 4483886"/>
              <a:gd name="connsiteY1" fmla="*/ 0 h 4517571"/>
              <a:gd name="connsiteX2" fmla="*/ 1281110 w 4483886"/>
              <a:gd name="connsiteY2" fmla="*/ 0 h 4517571"/>
              <a:gd name="connsiteX3" fmla="*/ 1876827 w 4483886"/>
              <a:gd name="connsiteY3" fmla="*/ 0 h 4517571"/>
              <a:gd name="connsiteX4" fmla="*/ 2427704 w 4483886"/>
              <a:gd name="connsiteY4" fmla="*/ 0 h 4517571"/>
              <a:gd name="connsiteX5" fmla="*/ 3113098 w 4483886"/>
              <a:gd name="connsiteY5" fmla="*/ 0 h 4517571"/>
              <a:gd name="connsiteX6" fmla="*/ 3843331 w 4483886"/>
              <a:gd name="connsiteY6" fmla="*/ 0 h 4517571"/>
              <a:gd name="connsiteX7" fmla="*/ 4483886 w 4483886"/>
              <a:gd name="connsiteY7" fmla="*/ 0 h 4517571"/>
              <a:gd name="connsiteX8" fmla="*/ 4483886 w 4483886"/>
              <a:gd name="connsiteY8" fmla="*/ 509840 h 4517571"/>
              <a:gd name="connsiteX9" fmla="*/ 4483886 w 4483886"/>
              <a:gd name="connsiteY9" fmla="*/ 1245559 h 4517571"/>
              <a:gd name="connsiteX10" fmla="*/ 4483886 w 4483886"/>
              <a:gd name="connsiteY10" fmla="*/ 1845750 h 4517571"/>
              <a:gd name="connsiteX11" fmla="*/ 4483886 w 4483886"/>
              <a:gd name="connsiteY11" fmla="*/ 2355591 h 4517571"/>
              <a:gd name="connsiteX12" fmla="*/ 4483886 w 4483886"/>
              <a:gd name="connsiteY12" fmla="*/ 2955782 h 4517571"/>
              <a:gd name="connsiteX13" fmla="*/ 4483886 w 4483886"/>
              <a:gd name="connsiteY13" fmla="*/ 3510798 h 4517571"/>
              <a:gd name="connsiteX14" fmla="*/ 4483886 w 4483886"/>
              <a:gd name="connsiteY14" fmla="*/ 4517571 h 4517571"/>
              <a:gd name="connsiteX15" fmla="*/ 3843331 w 4483886"/>
              <a:gd name="connsiteY15" fmla="*/ 4517571 h 4517571"/>
              <a:gd name="connsiteX16" fmla="*/ 3337292 w 4483886"/>
              <a:gd name="connsiteY16" fmla="*/ 4517571 h 4517571"/>
              <a:gd name="connsiteX17" fmla="*/ 2651898 w 4483886"/>
              <a:gd name="connsiteY17" fmla="*/ 4517571 h 4517571"/>
              <a:gd name="connsiteX18" fmla="*/ 2011343 w 4483886"/>
              <a:gd name="connsiteY18" fmla="*/ 4517571 h 4517571"/>
              <a:gd name="connsiteX19" fmla="*/ 1325949 w 4483886"/>
              <a:gd name="connsiteY19" fmla="*/ 4517571 h 4517571"/>
              <a:gd name="connsiteX20" fmla="*/ 730233 w 4483886"/>
              <a:gd name="connsiteY20" fmla="*/ 4517571 h 4517571"/>
              <a:gd name="connsiteX21" fmla="*/ 0 w 4483886"/>
              <a:gd name="connsiteY21" fmla="*/ 4517571 h 4517571"/>
              <a:gd name="connsiteX22" fmla="*/ 0 w 4483886"/>
              <a:gd name="connsiteY22" fmla="*/ 3827028 h 4517571"/>
              <a:gd name="connsiteX23" fmla="*/ 0 w 4483886"/>
              <a:gd name="connsiteY23" fmla="*/ 3272012 h 4517571"/>
              <a:gd name="connsiteX24" fmla="*/ 0 w 4483886"/>
              <a:gd name="connsiteY24" fmla="*/ 2581469 h 4517571"/>
              <a:gd name="connsiteX25" fmla="*/ 0 w 4483886"/>
              <a:gd name="connsiteY25" fmla="*/ 2026453 h 4517571"/>
              <a:gd name="connsiteX26" fmla="*/ 0 w 4483886"/>
              <a:gd name="connsiteY26" fmla="*/ 1516613 h 4517571"/>
              <a:gd name="connsiteX27" fmla="*/ 0 w 4483886"/>
              <a:gd name="connsiteY27" fmla="*/ 780894 h 4517571"/>
              <a:gd name="connsiteX28" fmla="*/ 0 w 4483886"/>
              <a:gd name="connsiteY28" fmla="*/ 0 h 45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83886" h="4517571" extrusionOk="0">
                <a:moveTo>
                  <a:pt x="0" y="0"/>
                </a:moveTo>
                <a:cubicBezTo>
                  <a:pt x="192095" y="-24179"/>
                  <a:pt x="365788" y="-26098"/>
                  <a:pt x="640555" y="0"/>
                </a:cubicBezTo>
                <a:cubicBezTo>
                  <a:pt x="915323" y="26098"/>
                  <a:pt x="1060921" y="-27478"/>
                  <a:pt x="1281110" y="0"/>
                </a:cubicBezTo>
                <a:cubicBezTo>
                  <a:pt x="1501300" y="27478"/>
                  <a:pt x="1667971" y="-19280"/>
                  <a:pt x="1876827" y="0"/>
                </a:cubicBezTo>
                <a:cubicBezTo>
                  <a:pt x="2085683" y="19280"/>
                  <a:pt x="2281490" y="-11565"/>
                  <a:pt x="2427704" y="0"/>
                </a:cubicBezTo>
                <a:cubicBezTo>
                  <a:pt x="2573918" y="11565"/>
                  <a:pt x="2909103" y="-129"/>
                  <a:pt x="3113098" y="0"/>
                </a:cubicBezTo>
                <a:cubicBezTo>
                  <a:pt x="3317093" y="129"/>
                  <a:pt x="3641914" y="29792"/>
                  <a:pt x="3843331" y="0"/>
                </a:cubicBezTo>
                <a:cubicBezTo>
                  <a:pt x="4044748" y="-29792"/>
                  <a:pt x="4189075" y="22704"/>
                  <a:pt x="4483886" y="0"/>
                </a:cubicBezTo>
                <a:cubicBezTo>
                  <a:pt x="4462594" y="157394"/>
                  <a:pt x="4497306" y="307025"/>
                  <a:pt x="4483886" y="509840"/>
                </a:cubicBezTo>
                <a:cubicBezTo>
                  <a:pt x="4470466" y="712655"/>
                  <a:pt x="4498587" y="931237"/>
                  <a:pt x="4483886" y="1245559"/>
                </a:cubicBezTo>
                <a:cubicBezTo>
                  <a:pt x="4469185" y="1559881"/>
                  <a:pt x="4501974" y="1666851"/>
                  <a:pt x="4483886" y="1845750"/>
                </a:cubicBezTo>
                <a:cubicBezTo>
                  <a:pt x="4465798" y="2024649"/>
                  <a:pt x="4473796" y="2181151"/>
                  <a:pt x="4483886" y="2355591"/>
                </a:cubicBezTo>
                <a:cubicBezTo>
                  <a:pt x="4493976" y="2530031"/>
                  <a:pt x="4512500" y="2821880"/>
                  <a:pt x="4483886" y="2955782"/>
                </a:cubicBezTo>
                <a:cubicBezTo>
                  <a:pt x="4455272" y="3089684"/>
                  <a:pt x="4484242" y="3294013"/>
                  <a:pt x="4483886" y="3510798"/>
                </a:cubicBezTo>
                <a:cubicBezTo>
                  <a:pt x="4483530" y="3727583"/>
                  <a:pt x="4494379" y="4073434"/>
                  <a:pt x="4483886" y="4517571"/>
                </a:cubicBezTo>
                <a:cubicBezTo>
                  <a:pt x="4288844" y="4497078"/>
                  <a:pt x="4059927" y="4525554"/>
                  <a:pt x="3843331" y="4517571"/>
                </a:cubicBezTo>
                <a:cubicBezTo>
                  <a:pt x="3626735" y="4509588"/>
                  <a:pt x="3521688" y="4516959"/>
                  <a:pt x="3337292" y="4517571"/>
                </a:cubicBezTo>
                <a:cubicBezTo>
                  <a:pt x="3152896" y="4518183"/>
                  <a:pt x="2844806" y="4543876"/>
                  <a:pt x="2651898" y="4517571"/>
                </a:cubicBezTo>
                <a:cubicBezTo>
                  <a:pt x="2458990" y="4491266"/>
                  <a:pt x="2145335" y="4519864"/>
                  <a:pt x="2011343" y="4517571"/>
                </a:cubicBezTo>
                <a:cubicBezTo>
                  <a:pt x="1877351" y="4515278"/>
                  <a:pt x="1613672" y="4522601"/>
                  <a:pt x="1325949" y="4517571"/>
                </a:cubicBezTo>
                <a:cubicBezTo>
                  <a:pt x="1038226" y="4512541"/>
                  <a:pt x="884779" y="4534380"/>
                  <a:pt x="730233" y="4517571"/>
                </a:cubicBezTo>
                <a:cubicBezTo>
                  <a:pt x="575687" y="4500762"/>
                  <a:pt x="191219" y="4492001"/>
                  <a:pt x="0" y="4517571"/>
                </a:cubicBezTo>
                <a:cubicBezTo>
                  <a:pt x="8588" y="4334499"/>
                  <a:pt x="-13427" y="4083030"/>
                  <a:pt x="0" y="3827028"/>
                </a:cubicBezTo>
                <a:cubicBezTo>
                  <a:pt x="13427" y="3571026"/>
                  <a:pt x="-5594" y="3389636"/>
                  <a:pt x="0" y="3272012"/>
                </a:cubicBezTo>
                <a:cubicBezTo>
                  <a:pt x="5594" y="3154388"/>
                  <a:pt x="-24516" y="2837826"/>
                  <a:pt x="0" y="2581469"/>
                </a:cubicBezTo>
                <a:cubicBezTo>
                  <a:pt x="24516" y="2325112"/>
                  <a:pt x="18806" y="2281482"/>
                  <a:pt x="0" y="2026453"/>
                </a:cubicBezTo>
                <a:cubicBezTo>
                  <a:pt x="-18806" y="1771424"/>
                  <a:pt x="-21309" y="1720571"/>
                  <a:pt x="0" y="1516613"/>
                </a:cubicBezTo>
                <a:cubicBezTo>
                  <a:pt x="21309" y="1312655"/>
                  <a:pt x="34837" y="991524"/>
                  <a:pt x="0" y="780894"/>
                </a:cubicBezTo>
                <a:cubicBezTo>
                  <a:pt x="-34837" y="570264"/>
                  <a:pt x="-5497" y="38810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1881217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4F47D-5759-45CF-9FC9-29D0351CB5BD}"/>
              </a:ext>
            </a:extLst>
          </p:cNvPr>
          <p:cNvSpPr txBox="1"/>
          <p:nvPr/>
        </p:nvSpPr>
        <p:spPr>
          <a:xfrm>
            <a:off x="1781673" y="5797784"/>
            <a:ext cx="2215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“DEV”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013E40-B96A-40E6-B948-651546C58405}"/>
              </a:ext>
            </a:extLst>
          </p:cNvPr>
          <p:cNvSpPr txBox="1"/>
          <p:nvPr/>
        </p:nvSpPr>
        <p:spPr>
          <a:xfrm>
            <a:off x="8496006" y="5819211"/>
            <a:ext cx="2215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“OPS”</a:t>
            </a:r>
          </a:p>
        </p:txBody>
      </p:sp>
    </p:spTree>
    <p:extLst>
      <p:ext uri="{BB962C8B-B14F-4D97-AF65-F5344CB8AC3E}">
        <p14:creationId xmlns:p14="http://schemas.microsoft.com/office/powerpoint/2010/main" val="1768387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91E4-0397-4069-B57E-E2009DF5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00" y="264744"/>
            <a:ext cx="8634047" cy="678051"/>
          </a:xfrm>
        </p:spPr>
        <p:txBody>
          <a:bodyPr/>
          <a:lstStyle/>
          <a:p>
            <a:r>
              <a:rPr lang="en-US" dirty="0"/>
              <a:t>A Cornucopia of Collaboration Complexity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6DB934-8A50-4809-81FF-E534E6CA2E59}"/>
              </a:ext>
            </a:extLst>
          </p:cNvPr>
          <p:cNvGrpSpPr/>
          <p:nvPr/>
        </p:nvGrpSpPr>
        <p:grpSpPr>
          <a:xfrm>
            <a:off x="853699" y="1246089"/>
            <a:ext cx="1199928" cy="1364772"/>
            <a:chOff x="2128327" y="1800652"/>
            <a:chExt cx="1199928" cy="13647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1E47558-B607-4007-9457-8732118F5FBF}"/>
                </a:ext>
              </a:extLst>
            </p:cNvPr>
            <p:cNvSpPr/>
            <p:nvPr/>
          </p:nvSpPr>
          <p:spPr>
            <a:xfrm>
              <a:off x="2549387" y="2214090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90C9D0F-D308-483A-8609-A0C52C1AD4ED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1939135"/>
              <a:ext cx="303007" cy="3317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BAE1FF-B8E3-4772-BDB0-EFE1589E578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2616695" y="1800652"/>
              <a:ext cx="111596" cy="41343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924809-DBCB-478B-BEC1-E551B62F5ADA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 flipV="1">
              <a:off x="2907195" y="2391524"/>
              <a:ext cx="355408" cy="1638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81AB10-1B3F-4CF0-9534-641AF7DC1EC4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865FEA-0BEB-46D2-917C-57121578D9A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291" y="2589145"/>
              <a:ext cx="126504" cy="57627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7E1437-CA69-488A-B666-B555020C677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372883" y="2544950"/>
              <a:ext cx="228904" cy="331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AD90DB-2461-44B5-A555-F6EBFDBE026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2128327" y="2407904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5A5B38-BFAD-4483-B185-7F498647C1D7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322747" y="1863909"/>
              <a:ext cx="279040" cy="40694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EC6F9D-2CBF-4E42-8E49-0CAA4F6136F7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2907195" y="2407904"/>
              <a:ext cx="355408" cy="19381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CA94B3B-BBB0-4D39-A76B-0909CF82549F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2214090"/>
              <a:ext cx="473460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7E485B-E881-4833-A4DA-FA22103548BA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191578" y="2214090"/>
              <a:ext cx="410209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41436-CFDF-48EA-AB84-2903724B867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236913" y="2544950"/>
              <a:ext cx="364874" cy="2042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DE251C-B4B3-4BAC-AC9C-2C8AA961074F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H="1">
              <a:off x="2565503" y="2601717"/>
              <a:ext cx="162788" cy="4681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2DB3FEC-09F4-427C-84B8-F17FEFC09C42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140652" cy="4318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72A6FAE-29DB-429E-844B-53ED6AB93322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2728291" y="1820207"/>
              <a:ext cx="178904" cy="39388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3AC21565-0322-45E3-835B-02FF1A329C83}"/>
              </a:ext>
            </a:extLst>
          </p:cNvPr>
          <p:cNvGrpSpPr/>
          <p:nvPr/>
        </p:nvGrpSpPr>
        <p:grpSpPr>
          <a:xfrm>
            <a:off x="3621067" y="1247723"/>
            <a:ext cx="1199928" cy="2679252"/>
            <a:chOff x="3304904" y="1396578"/>
            <a:chExt cx="1199928" cy="267925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BB7748F-7294-430F-ACE8-F46FCE87EEA0}"/>
                </a:ext>
              </a:extLst>
            </p:cNvPr>
            <p:cNvGrpSpPr/>
            <p:nvPr/>
          </p:nvGrpSpPr>
          <p:grpSpPr>
            <a:xfrm>
              <a:off x="3304904" y="1396578"/>
              <a:ext cx="1199928" cy="1269256"/>
              <a:chOff x="2128327" y="1800652"/>
              <a:chExt cx="1199928" cy="126925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A9ECF81-0BAB-49AF-911E-6D65BB12EC4D}"/>
                  </a:ext>
                </a:extLst>
              </p:cNvPr>
              <p:cNvSpPr/>
              <p:nvPr/>
            </p:nvSpPr>
            <p:spPr>
              <a:xfrm>
                <a:off x="2549387" y="2214090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EE91F-122D-4803-A5B3-56976FE7B5C2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1939135"/>
                <a:ext cx="303007" cy="3317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DCCC691-561D-4D6F-BB7A-AC211916EC0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2616695" y="1800652"/>
                <a:ext cx="111596" cy="41343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28E7B4-F7C0-466E-B565-EB4A1D9CCD03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 flipV="1">
                <a:off x="2907195" y="2391524"/>
                <a:ext cx="355408" cy="163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7EE04E5-F983-42DE-9503-F4FE7E32B694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281304" cy="28144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23BF3F-FEEF-4F1D-83C7-E68AC6ADCE0C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372883" y="2544950"/>
                <a:ext cx="228904" cy="33172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BBEBA14-7A5E-46D0-AE4B-9165D56B994F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 flipH="1">
                <a:off x="2128327" y="2407904"/>
                <a:ext cx="421060" cy="9829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968A460-CBA6-454C-98CC-0898DD5D9C28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322747" y="1863909"/>
                <a:ext cx="279040" cy="40694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F5AACE-2A78-4C34-9317-6C7934264F40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>
                <a:off x="2907195" y="2407904"/>
                <a:ext cx="355408" cy="19381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37C038B-28D8-4672-8420-64F101232E79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2214090"/>
                <a:ext cx="473460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EB18A6A-AF8C-4314-8ACC-D6D30D4C07C7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191578" y="2214090"/>
                <a:ext cx="410209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0481F3-BC6A-49D8-92DE-9298EE9F28F3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236913" y="2544950"/>
                <a:ext cx="364874" cy="2042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437887F-133B-4319-83A3-44E3A3D1125C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2565503" y="2601717"/>
                <a:ext cx="162788" cy="46819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3BBA9A7-419B-4AD1-B190-FAFD7C199830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140652" cy="4318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DEF4703-84CB-4E43-8146-30CE9912862D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728291" y="1820207"/>
                <a:ext cx="178904" cy="39388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CEDA5A-1221-4D7B-8FCB-E8EB5FA623BB}"/>
                </a:ext>
              </a:extLst>
            </p:cNvPr>
            <p:cNvCxnSpPr>
              <a:cxnSpLocks/>
              <a:stCxn id="80" idx="0"/>
              <a:endCxn id="63" idx="4"/>
            </p:cNvCxnSpPr>
            <p:nvPr/>
          </p:nvCxnSpPr>
          <p:spPr>
            <a:xfrm flipH="1" flipV="1">
              <a:off x="3904868" y="2197643"/>
              <a:ext cx="45889" cy="11596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CC76515-212B-42F7-8AD3-F257E4D1A8AF}"/>
                </a:ext>
              </a:extLst>
            </p:cNvPr>
            <p:cNvGrpSpPr/>
            <p:nvPr/>
          </p:nvGrpSpPr>
          <p:grpSpPr>
            <a:xfrm>
              <a:off x="3545213" y="3163521"/>
              <a:ext cx="835055" cy="912309"/>
              <a:chOff x="3031739" y="4343634"/>
              <a:chExt cx="835055" cy="91230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40CCB0D-F85E-499F-84E7-F6FFDDCB25DD}"/>
                  </a:ext>
                </a:extLst>
              </p:cNvPr>
              <p:cNvSpPr/>
              <p:nvPr/>
            </p:nvSpPr>
            <p:spPr>
              <a:xfrm>
                <a:off x="3258379" y="4537447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BF0B85A-956A-44F7-AC01-7EA485695C00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V="1">
                <a:off x="3563787" y="4343634"/>
                <a:ext cx="70326" cy="2505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AEB0DF3-004B-4B12-ADE4-67E2B2EFFA19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79040" cy="4419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D38DF29-0227-41E0-B6D7-C86BC9F26998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>
                <a:off x="3437283" y="4925074"/>
                <a:ext cx="161667" cy="26152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87CFC7F-310E-4596-96DA-54CA9B9672D3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H="1">
                <a:off x="3139581" y="4868307"/>
                <a:ext cx="171198" cy="19467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1D478C7-3060-4FEE-80A0-A0779E4F0C0B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 flipH="1" flipV="1">
                <a:off x="3031739" y="4714446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23108B1-09E5-4382-B959-56E34A64D6D1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 flipV="1">
                <a:off x="3170127" y="4346410"/>
                <a:ext cx="140652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805D525-EA10-4D64-B967-0AE640E053C8}"/>
                  </a:ext>
                </a:extLst>
              </p:cNvPr>
              <p:cNvCxnSpPr>
                <a:cxnSpLocks/>
                <a:stCxn id="80" idx="6"/>
              </p:cNvCxnSpPr>
              <p:nvPr/>
            </p:nvCxnSpPr>
            <p:spPr>
              <a:xfrm flipV="1">
                <a:off x="3616187" y="4628068"/>
                <a:ext cx="250607" cy="10319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B985550-108C-43A3-99C7-F1B3E5199990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 flipH="1">
                <a:off x="3337147" y="4925074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9C68108-FC59-4BC8-9C47-AAF7389B1B3D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762BD84-912D-45FC-A23D-12EC576A1182}"/>
              </a:ext>
            </a:extLst>
          </p:cNvPr>
          <p:cNvGrpSpPr/>
          <p:nvPr/>
        </p:nvGrpSpPr>
        <p:grpSpPr>
          <a:xfrm>
            <a:off x="6388435" y="1206807"/>
            <a:ext cx="1504872" cy="1759534"/>
            <a:chOff x="4014245" y="1363182"/>
            <a:chExt cx="1504872" cy="1759534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BC1FD26-0E58-4302-BE55-FED03BE96567}"/>
                </a:ext>
              </a:extLst>
            </p:cNvPr>
            <p:cNvSpPr/>
            <p:nvPr/>
          </p:nvSpPr>
          <p:spPr>
            <a:xfrm>
              <a:off x="4678275" y="2020564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4B43AD-D11F-47C3-A037-1ED8293B7D25}"/>
                </a:ext>
              </a:extLst>
            </p:cNvPr>
            <p:cNvCxnSpPr>
              <a:cxnSpLocks/>
              <a:stCxn id="115" idx="6"/>
            </p:cNvCxnSpPr>
            <p:nvPr/>
          </p:nvCxnSpPr>
          <p:spPr>
            <a:xfrm flipV="1">
              <a:off x="5036083" y="2201655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5C2AF4C-027C-414B-9DFA-449F622E8DE3}"/>
                </a:ext>
              </a:extLst>
            </p:cNvPr>
            <p:cNvCxnSpPr>
              <a:cxnSpLocks/>
              <a:stCxn id="115" idx="5"/>
            </p:cNvCxnSpPr>
            <p:nvPr/>
          </p:nvCxnSpPr>
          <p:spPr>
            <a:xfrm>
              <a:off x="4983683" y="2351424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D94C5AC-4C7E-4133-B43A-61DF21A3ACFF}"/>
                </a:ext>
              </a:extLst>
            </p:cNvPr>
            <p:cNvCxnSpPr>
              <a:cxnSpLocks/>
              <a:stCxn id="115" idx="4"/>
            </p:cNvCxnSpPr>
            <p:nvPr/>
          </p:nvCxnSpPr>
          <p:spPr>
            <a:xfrm>
              <a:off x="4857179" y="2408191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78AD8-BEFE-43FC-B1F5-53E504BE6C38}"/>
                </a:ext>
              </a:extLst>
            </p:cNvPr>
            <p:cNvCxnSpPr>
              <a:cxnSpLocks/>
              <a:stCxn id="115" idx="2"/>
            </p:cNvCxnSpPr>
            <p:nvPr/>
          </p:nvCxnSpPr>
          <p:spPr>
            <a:xfrm flipH="1">
              <a:off x="4257215" y="2214378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4FFF41D-C629-4628-88DC-F77D5602143D}"/>
                </a:ext>
              </a:extLst>
            </p:cNvPr>
            <p:cNvCxnSpPr>
              <a:cxnSpLocks/>
            </p:cNvCxnSpPr>
            <p:nvPr/>
          </p:nvCxnSpPr>
          <p:spPr>
            <a:xfrm>
              <a:off x="5247279" y="2200224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96AFC05-DF4E-47F2-B7DE-6C6BA8C49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7279" y="2020565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C4C41F0-55AB-436F-AB9E-D311C9A6AD28}"/>
                </a:ext>
              </a:extLst>
            </p:cNvPr>
            <p:cNvCxnSpPr>
              <a:cxnSpLocks/>
            </p:cNvCxnSpPr>
            <p:nvPr/>
          </p:nvCxnSpPr>
          <p:spPr>
            <a:xfrm>
              <a:off x="5264987" y="2651149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8B06CD4-C11E-49A8-AB5E-B46EEB9A0A99}"/>
                </a:ext>
              </a:extLst>
            </p:cNvPr>
            <p:cNvCxnSpPr>
              <a:cxnSpLocks/>
            </p:cNvCxnSpPr>
            <p:nvPr/>
          </p:nvCxnSpPr>
          <p:spPr>
            <a:xfrm>
              <a:off x="5286690" y="2632871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039B585-3B44-4D5B-B783-94E62EC56A7A}"/>
                </a:ext>
              </a:extLst>
            </p:cNvPr>
            <p:cNvCxnSpPr>
              <a:cxnSpLocks/>
            </p:cNvCxnSpPr>
            <p:nvPr/>
          </p:nvCxnSpPr>
          <p:spPr>
            <a:xfrm>
              <a:off x="5290213" y="2205511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B4D04C9-8D5E-42B9-B0D7-F3702B4604A3}"/>
                </a:ext>
              </a:extLst>
            </p:cNvPr>
            <p:cNvGrpSpPr/>
            <p:nvPr/>
          </p:nvGrpSpPr>
          <p:grpSpPr>
            <a:xfrm>
              <a:off x="4031941" y="2550566"/>
              <a:ext cx="592327" cy="572150"/>
              <a:chOff x="3884983" y="2778664"/>
              <a:chExt cx="592327" cy="572150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5756CE5-FD1A-4EEA-8C9B-37CD7B94ED18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F0E44F3-5188-4CD1-ACB8-38407A920671}"/>
                  </a:ext>
                </a:extLst>
              </p:cNvPr>
              <p:cNvCxnSpPr>
                <a:cxnSpLocks/>
                <a:stCxn id="14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9A8AE11-CB31-48EC-BAC0-D7150D716093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E7E7FF4-6D74-4F9C-A3F3-572BF551C699}"/>
                  </a:ext>
                </a:extLst>
              </p:cNvPr>
              <p:cNvCxnSpPr>
                <a:cxnSpLocks/>
                <a:stCxn id="14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1166BA3-3A78-4F20-A21C-38090DC86B9C}"/>
                  </a:ext>
                </a:extLst>
              </p:cNvPr>
              <p:cNvCxnSpPr>
                <a:cxnSpLocks/>
                <a:stCxn id="14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DEE9F3C-54BC-4A07-85FF-80F3CE81E5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1DE0DB8-06DA-4CC9-85B0-D30960CC0AA3}"/>
                </a:ext>
              </a:extLst>
            </p:cNvPr>
            <p:cNvCxnSpPr>
              <a:cxnSpLocks/>
              <a:stCxn id="148" idx="7"/>
              <a:endCxn id="115" idx="3"/>
            </p:cNvCxnSpPr>
            <p:nvPr/>
          </p:nvCxnSpPr>
          <p:spPr>
            <a:xfrm flipV="1">
              <a:off x="4426618" y="2351424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13E454B-7E6B-4B15-BCDF-E88E65270B1C}"/>
                </a:ext>
              </a:extLst>
            </p:cNvPr>
            <p:cNvGrpSpPr/>
            <p:nvPr/>
          </p:nvGrpSpPr>
          <p:grpSpPr>
            <a:xfrm>
              <a:off x="4014245" y="1445858"/>
              <a:ext cx="520142" cy="414424"/>
              <a:chOff x="3884983" y="2778664"/>
              <a:chExt cx="520142" cy="414424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9782809-9E14-4379-AD8D-9F1807074A34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1659E5A-EF2A-426E-B5DE-A81C6D44D0A8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2E8BDC1-71BC-4A5C-9C7B-0F904C36EDE1}"/>
                  </a:ext>
                </a:extLst>
              </p:cNvPr>
              <p:cNvCxnSpPr>
                <a:cxnSpLocks/>
                <a:stCxn id="179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82006AE-44C5-48A8-8B40-C822B1224F52}"/>
                  </a:ext>
                </a:extLst>
              </p:cNvPr>
              <p:cNvCxnSpPr>
                <a:cxnSpLocks/>
                <a:stCxn id="179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AE0304B-E661-451C-A78C-9DA42862F5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505EE93-98C3-4F57-8735-846818673719}"/>
                </a:ext>
              </a:extLst>
            </p:cNvPr>
            <p:cNvCxnSpPr>
              <a:cxnSpLocks/>
              <a:stCxn id="179" idx="5"/>
              <a:endCxn id="115" idx="1"/>
            </p:cNvCxnSpPr>
            <p:nvPr/>
          </p:nvCxnSpPr>
          <p:spPr>
            <a:xfrm>
              <a:off x="4408922" y="1823622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FC1DD09-3354-45B7-9909-525E1EAFF21F}"/>
                </a:ext>
              </a:extLst>
            </p:cNvPr>
            <p:cNvGrpSpPr/>
            <p:nvPr/>
          </p:nvGrpSpPr>
          <p:grpSpPr>
            <a:xfrm>
              <a:off x="4813026" y="1363182"/>
              <a:ext cx="520142" cy="414424"/>
              <a:chOff x="3884983" y="2778664"/>
              <a:chExt cx="520142" cy="414424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7A4E583-D272-42D3-9E89-32B60FFA5206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4EAF5C4-5642-47C8-BA8C-1556D3977617}"/>
                  </a:ext>
                </a:extLst>
              </p:cNvPr>
              <p:cNvCxnSpPr>
                <a:cxnSpLocks/>
                <a:stCxn id="201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D7183D5-D9D5-4917-81F2-61C83F99B476}"/>
                  </a:ext>
                </a:extLst>
              </p:cNvPr>
              <p:cNvCxnSpPr>
                <a:cxnSpLocks/>
                <a:stCxn id="201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870C506-3D94-4654-BCB1-BC0BC859EA23}"/>
                  </a:ext>
                </a:extLst>
              </p:cNvPr>
              <p:cNvCxnSpPr>
                <a:cxnSpLocks/>
                <a:stCxn id="201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110FEBE-01FF-4F53-93C5-4525AEAC20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0C65F0C-B986-4BA4-923A-D4FE3158C400}"/>
                </a:ext>
              </a:extLst>
            </p:cNvPr>
            <p:cNvCxnSpPr>
              <a:cxnSpLocks/>
              <a:stCxn id="115" idx="7"/>
              <a:endCxn id="201" idx="4"/>
            </p:cNvCxnSpPr>
            <p:nvPr/>
          </p:nvCxnSpPr>
          <p:spPr>
            <a:xfrm flipV="1">
              <a:off x="4983683" y="1777606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FB048F6-F298-45E0-88CA-4C4B1C5FCF43}"/>
              </a:ext>
            </a:extLst>
          </p:cNvPr>
          <p:cNvGrpSpPr/>
          <p:nvPr/>
        </p:nvGrpSpPr>
        <p:grpSpPr>
          <a:xfrm>
            <a:off x="9460746" y="1135110"/>
            <a:ext cx="1550563" cy="2888975"/>
            <a:chOff x="8515876" y="1277470"/>
            <a:chExt cx="1550563" cy="2888975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D796C0A-4EDB-4C04-AEEE-84E81176AFE8}"/>
                </a:ext>
              </a:extLst>
            </p:cNvPr>
            <p:cNvSpPr/>
            <p:nvPr/>
          </p:nvSpPr>
          <p:spPr>
            <a:xfrm>
              <a:off x="9225597" y="1934852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6417218-408E-4FD6-8430-9DF7B65728C7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 flipV="1">
              <a:off x="9583405" y="2115943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4A834DE-6EFE-4073-A55E-066A6CA4B3EE}"/>
                </a:ext>
              </a:extLst>
            </p:cNvPr>
            <p:cNvCxnSpPr>
              <a:cxnSpLocks/>
              <a:stCxn id="217" idx="5"/>
            </p:cNvCxnSpPr>
            <p:nvPr/>
          </p:nvCxnSpPr>
          <p:spPr>
            <a:xfrm>
              <a:off x="9531005" y="2265712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A984BE7-D73A-453E-8265-76648A0D91BA}"/>
                </a:ext>
              </a:extLst>
            </p:cNvPr>
            <p:cNvCxnSpPr>
              <a:cxnSpLocks/>
              <a:stCxn id="217" idx="4"/>
            </p:cNvCxnSpPr>
            <p:nvPr/>
          </p:nvCxnSpPr>
          <p:spPr>
            <a:xfrm>
              <a:off x="9404501" y="2322479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58BFE72-6594-405F-A689-0E3BAD36A25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H="1">
              <a:off x="8804537" y="2128666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02B94EF-1BE1-473D-9513-EC3D0F667C85}"/>
                </a:ext>
              </a:extLst>
            </p:cNvPr>
            <p:cNvCxnSpPr>
              <a:cxnSpLocks/>
            </p:cNvCxnSpPr>
            <p:nvPr/>
          </p:nvCxnSpPr>
          <p:spPr>
            <a:xfrm>
              <a:off x="9794601" y="2114512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95A917C-D5A8-419C-973D-3CDB44A1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601" y="1934853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64ED434-EE05-4AD6-A8F2-6F3400F4DF4E}"/>
                </a:ext>
              </a:extLst>
            </p:cNvPr>
            <p:cNvCxnSpPr>
              <a:cxnSpLocks/>
            </p:cNvCxnSpPr>
            <p:nvPr/>
          </p:nvCxnSpPr>
          <p:spPr>
            <a:xfrm>
              <a:off x="9812309" y="2565437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A294B34-6D8C-47E9-97E8-388ADB6D0BC2}"/>
                </a:ext>
              </a:extLst>
            </p:cNvPr>
            <p:cNvCxnSpPr>
              <a:cxnSpLocks/>
            </p:cNvCxnSpPr>
            <p:nvPr/>
          </p:nvCxnSpPr>
          <p:spPr>
            <a:xfrm>
              <a:off x="9834012" y="2547159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98D1032-482C-4A95-AB15-63282F7A5FF4}"/>
                </a:ext>
              </a:extLst>
            </p:cNvPr>
            <p:cNvCxnSpPr>
              <a:cxnSpLocks/>
            </p:cNvCxnSpPr>
            <p:nvPr/>
          </p:nvCxnSpPr>
          <p:spPr>
            <a:xfrm>
              <a:off x="9837535" y="2119799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0CF88FB-EEAF-416F-8C1D-A86429F0E20B}"/>
                </a:ext>
              </a:extLst>
            </p:cNvPr>
            <p:cNvGrpSpPr/>
            <p:nvPr/>
          </p:nvGrpSpPr>
          <p:grpSpPr>
            <a:xfrm>
              <a:off x="8579263" y="2464854"/>
              <a:ext cx="592327" cy="572150"/>
              <a:chOff x="3884983" y="2778664"/>
              <a:chExt cx="592327" cy="57215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25E28ADB-F6BC-4CA6-889E-3E3E4FA71559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367CDFD1-8AA5-4762-BAFF-3329B96BDEB7}"/>
                  </a:ext>
                </a:extLst>
              </p:cNvPr>
              <p:cNvCxnSpPr>
                <a:cxnSpLocks/>
                <a:stCxn id="22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3330509F-D2A3-4329-9B38-5C4EE2BE470B}"/>
                  </a:ext>
                </a:extLst>
              </p:cNvPr>
              <p:cNvCxnSpPr>
                <a:cxnSpLocks/>
                <a:stCxn id="22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B034234-ABEA-4E89-86CE-4685FED61CA6}"/>
                  </a:ext>
                </a:extLst>
              </p:cNvPr>
              <p:cNvCxnSpPr>
                <a:cxnSpLocks/>
                <a:stCxn id="22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51D40E21-1FEF-4768-B647-D9B1A259F437}"/>
                  </a:ext>
                </a:extLst>
              </p:cNvPr>
              <p:cNvCxnSpPr>
                <a:cxnSpLocks/>
                <a:stCxn id="22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5CDD6CAB-992B-4B9A-8DD6-BF26568859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D8728EC-ED26-4A80-B58C-A1C8FEA72654}"/>
                </a:ext>
              </a:extLst>
            </p:cNvPr>
            <p:cNvCxnSpPr>
              <a:cxnSpLocks/>
              <a:stCxn id="228" idx="7"/>
              <a:endCxn id="217" idx="3"/>
            </p:cNvCxnSpPr>
            <p:nvPr/>
          </p:nvCxnSpPr>
          <p:spPr>
            <a:xfrm flipV="1">
              <a:off x="8973940" y="2265712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60E9ECEF-D08C-4023-BB11-BA56CA433AC4}"/>
                </a:ext>
              </a:extLst>
            </p:cNvPr>
            <p:cNvGrpSpPr/>
            <p:nvPr/>
          </p:nvGrpSpPr>
          <p:grpSpPr>
            <a:xfrm>
              <a:off x="8561567" y="1360146"/>
              <a:ext cx="520142" cy="414424"/>
              <a:chOff x="3884983" y="2778664"/>
              <a:chExt cx="520142" cy="414424"/>
            </a:xfrm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48E9DB9-BFB0-4EE4-AEAC-E211DDB09A5D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BEB92DB-8BDE-45C5-9E94-5864030BB545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A85656B0-B2EF-4296-A374-444842E40F8B}"/>
                  </a:ext>
                </a:extLst>
              </p:cNvPr>
              <p:cNvCxnSpPr>
                <a:cxnSpLocks/>
                <a:stCxn id="23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4B21B54-4ECE-46BD-989F-7772F53A0F67}"/>
                  </a:ext>
                </a:extLst>
              </p:cNvPr>
              <p:cNvCxnSpPr>
                <a:cxnSpLocks/>
                <a:stCxn id="23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3645F31E-CDC8-442C-BA68-711BAA4CDA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7D31667-E53F-441C-B541-3DC9E921DC32}"/>
                </a:ext>
              </a:extLst>
            </p:cNvPr>
            <p:cNvCxnSpPr>
              <a:cxnSpLocks/>
              <a:stCxn id="236" idx="5"/>
              <a:endCxn id="217" idx="1"/>
            </p:cNvCxnSpPr>
            <p:nvPr/>
          </p:nvCxnSpPr>
          <p:spPr>
            <a:xfrm>
              <a:off x="8956244" y="1737910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FBB8B8B-4803-40A6-A48E-CD5B6C82ECD2}"/>
                </a:ext>
              </a:extLst>
            </p:cNvPr>
            <p:cNvSpPr/>
            <p:nvPr/>
          </p:nvSpPr>
          <p:spPr>
            <a:xfrm>
              <a:off x="8515876" y="3200367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88B7DB7-B56A-45E4-8605-19EE2096165E}"/>
                </a:ext>
              </a:extLst>
            </p:cNvPr>
            <p:cNvCxnSpPr>
              <a:cxnSpLocks/>
              <a:stCxn id="242" idx="6"/>
            </p:cNvCxnSpPr>
            <p:nvPr/>
          </p:nvCxnSpPr>
          <p:spPr>
            <a:xfrm flipV="1">
              <a:off x="8776913" y="3294883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6A225DB-4602-4617-9C58-05DBC797D01E}"/>
                </a:ext>
              </a:extLst>
            </p:cNvPr>
            <p:cNvCxnSpPr>
              <a:cxnSpLocks/>
              <a:stCxn id="242" idx="0"/>
              <a:endCxn id="228" idx="3"/>
            </p:cNvCxnSpPr>
            <p:nvPr/>
          </p:nvCxnSpPr>
          <p:spPr>
            <a:xfrm flipV="1">
              <a:off x="8646395" y="2842618"/>
              <a:ext cx="130518" cy="35774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0BA5F86-F3AC-4EA4-8848-A9A8CADACBD5}"/>
                </a:ext>
              </a:extLst>
            </p:cNvPr>
            <p:cNvGrpSpPr/>
            <p:nvPr/>
          </p:nvGrpSpPr>
          <p:grpSpPr>
            <a:xfrm>
              <a:off x="9360348" y="1277470"/>
              <a:ext cx="520142" cy="414424"/>
              <a:chOff x="3884983" y="2778664"/>
              <a:chExt cx="520142" cy="414424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D550DA00-E553-42A1-B6E5-13320AEBA1FE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1A09119-6700-4BC0-B17A-075BF87AE401}"/>
                  </a:ext>
                </a:extLst>
              </p:cNvPr>
              <p:cNvCxnSpPr>
                <a:cxnSpLocks/>
                <a:stCxn id="24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1C2514F-718E-44A5-919B-7F1F1CEE1608}"/>
                  </a:ext>
                </a:extLst>
              </p:cNvPr>
              <p:cNvCxnSpPr>
                <a:cxnSpLocks/>
                <a:stCxn id="24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C6DA6A8-1477-4922-B2E0-25FFE40F3A2A}"/>
                  </a:ext>
                </a:extLst>
              </p:cNvPr>
              <p:cNvCxnSpPr>
                <a:cxnSpLocks/>
                <a:stCxn id="24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1F98463C-F231-463E-88AD-116C1D4D81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C0030FB-95CA-4D58-958E-A8514DB975DF}"/>
                </a:ext>
              </a:extLst>
            </p:cNvPr>
            <p:cNvCxnSpPr>
              <a:cxnSpLocks/>
              <a:stCxn id="217" idx="7"/>
              <a:endCxn id="246" idx="4"/>
            </p:cNvCxnSpPr>
            <p:nvPr/>
          </p:nvCxnSpPr>
          <p:spPr>
            <a:xfrm flipV="1">
              <a:off x="9531005" y="1691894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DDD35426-DDB6-48E9-92B8-55E8DE2E7607}"/>
                </a:ext>
              </a:extLst>
            </p:cNvPr>
            <p:cNvSpPr/>
            <p:nvPr/>
          </p:nvSpPr>
          <p:spPr>
            <a:xfrm>
              <a:off x="8672938" y="1897526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CD537586-C883-4496-8A4E-2B21EAF3EEFA}"/>
                </a:ext>
              </a:extLst>
            </p:cNvPr>
            <p:cNvCxnSpPr>
              <a:cxnSpLocks/>
              <a:stCxn id="252" idx="6"/>
            </p:cNvCxnSpPr>
            <p:nvPr/>
          </p:nvCxnSpPr>
          <p:spPr>
            <a:xfrm flipV="1">
              <a:off x="8933975" y="1992042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087D20A-EBAE-4FDD-9CCF-A01A2B8D725B}"/>
                </a:ext>
              </a:extLst>
            </p:cNvPr>
            <p:cNvCxnSpPr>
              <a:cxnSpLocks/>
              <a:stCxn id="252" idx="0"/>
              <a:endCxn id="236" idx="4"/>
            </p:cNvCxnSpPr>
            <p:nvPr/>
          </p:nvCxnSpPr>
          <p:spPr>
            <a:xfrm flipV="1">
              <a:off x="8803457" y="1774570"/>
              <a:ext cx="54274" cy="12295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AB45C7B-8B3D-4762-AC80-641A2C897A02}"/>
                </a:ext>
              </a:extLst>
            </p:cNvPr>
            <p:cNvCxnSpPr>
              <a:cxnSpLocks/>
              <a:stCxn id="257" idx="0"/>
              <a:endCxn id="217" idx="4"/>
            </p:cNvCxnSpPr>
            <p:nvPr/>
          </p:nvCxnSpPr>
          <p:spPr>
            <a:xfrm flipH="1" flipV="1">
              <a:off x="9404501" y="2322479"/>
              <a:ext cx="75429" cy="112547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FE19ADC1-6FE9-4EA5-8580-09B062FBFC18}"/>
                </a:ext>
              </a:extLst>
            </p:cNvPr>
            <p:cNvGrpSpPr/>
            <p:nvPr/>
          </p:nvGrpSpPr>
          <p:grpSpPr>
            <a:xfrm>
              <a:off x="9074386" y="3254136"/>
              <a:ext cx="835055" cy="912309"/>
              <a:chOff x="3016129" y="3938472"/>
              <a:chExt cx="835055" cy="912309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94856705-F744-4C8E-800D-780A857B790C}"/>
                  </a:ext>
                </a:extLst>
              </p:cNvPr>
              <p:cNvSpPr/>
              <p:nvPr/>
            </p:nvSpPr>
            <p:spPr>
              <a:xfrm>
                <a:off x="3242769" y="4132285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75F6166-AA6F-4DE6-B25E-0D8D99E36C98}"/>
                  </a:ext>
                </a:extLst>
              </p:cNvPr>
              <p:cNvCxnSpPr>
                <a:cxnSpLocks/>
                <a:stCxn id="257" idx="7"/>
              </p:cNvCxnSpPr>
              <p:nvPr/>
            </p:nvCxnSpPr>
            <p:spPr>
              <a:xfrm flipV="1">
                <a:off x="3548177" y="3938472"/>
                <a:ext cx="70326" cy="2505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C61A695-FC05-4E2E-B0A0-8E579C947307}"/>
                  </a:ext>
                </a:extLst>
              </p:cNvPr>
              <p:cNvCxnSpPr>
                <a:cxnSpLocks/>
                <a:stCxn id="257" idx="5"/>
              </p:cNvCxnSpPr>
              <p:nvPr/>
            </p:nvCxnSpPr>
            <p:spPr>
              <a:xfrm>
                <a:off x="3548177" y="4463145"/>
                <a:ext cx="279040" cy="4419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99D9C03-564B-4D37-B676-72C0452685D5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>
                <a:off x="3421673" y="4519912"/>
                <a:ext cx="161667" cy="26152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EACF9E9-736C-4C04-9259-6D2BA8962B8D}"/>
                  </a:ext>
                </a:extLst>
              </p:cNvPr>
              <p:cNvCxnSpPr>
                <a:cxnSpLocks/>
                <a:stCxn id="257" idx="3"/>
              </p:cNvCxnSpPr>
              <p:nvPr/>
            </p:nvCxnSpPr>
            <p:spPr>
              <a:xfrm flipH="1">
                <a:off x="3123971" y="4463145"/>
                <a:ext cx="171198" cy="19467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791E06F-3174-406F-82F0-A8777E1B68E3}"/>
                  </a:ext>
                </a:extLst>
              </p:cNvPr>
              <p:cNvCxnSpPr>
                <a:cxnSpLocks/>
                <a:stCxn id="257" idx="2"/>
              </p:cNvCxnSpPr>
              <p:nvPr/>
            </p:nvCxnSpPr>
            <p:spPr>
              <a:xfrm flipH="1" flipV="1">
                <a:off x="3016129" y="4309284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FDA1611E-869A-492E-9003-79A4C78814EE}"/>
                  </a:ext>
                </a:extLst>
              </p:cNvPr>
              <p:cNvCxnSpPr>
                <a:cxnSpLocks/>
                <a:stCxn id="257" idx="1"/>
              </p:cNvCxnSpPr>
              <p:nvPr/>
            </p:nvCxnSpPr>
            <p:spPr>
              <a:xfrm flipH="1" flipV="1">
                <a:off x="3154517" y="3941248"/>
                <a:ext cx="140652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7E8EDC01-4E1B-4C20-894A-3673445EA84C}"/>
                  </a:ext>
                </a:extLst>
              </p:cNvPr>
              <p:cNvCxnSpPr>
                <a:cxnSpLocks/>
                <a:stCxn id="257" idx="6"/>
              </p:cNvCxnSpPr>
              <p:nvPr/>
            </p:nvCxnSpPr>
            <p:spPr>
              <a:xfrm flipV="1">
                <a:off x="3600577" y="4222906"/>
                <a:ext cx="250607" cy="10319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339887E-4A86-4FE9-9059-EDF2759C31BB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 flipH="1">
                <a:off x="3321537" y="4519912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26E0886-F1A9-464E-9C4D-455DBDE59A06}"/>
                  </a:ext>
                </a:extLst>
              </p:cNvPr>
              <p:cNvCxnSpPr>
                <a:cxnSpLocks/>
                <a:stCxn id="257" idx="5"/>
              </p:cNvCxnSpPr>
              <p:nvPr/>
            </p:nvCxnSpPr>
            <p:spPr>
              <a:xfrm>
                <a:off x="3548177" y="4463145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4" name="Oval 273">
            <a:extLst>
              <a:ext uri="{FF2B5EF4-FFF2-40B4-BE49-F238E27FC236}">
                <a16:creationId xmlns:a16="http://schemas.microsoft.com/office/drawing/2014/main" id="{B6377617-D699-497A-AAB5-7F52454D5194}"/>
              </a:ext>
            </a:extLst>
          </p:cNvPr>
          <p:cNvSpPr/>
          <p:nvPr/>
        </p:nvSpPr>
        <p:spPr>
          <a:xfrm>
            <a:off x="4838720" y="6421599"/>
            <a:ext cx="357808" cy="387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EBBA0D4-24B9-42F3-9D3E-8E3690D14406}"/>
              </a:ext>
            </a:extLst>
          </p:cNvPr>
          <p:cNvSpPr txBox="1"/>
          <p:nvPr/>
        </p:nvSpPr>
        <p:spPr>
          <a:xfrm>
            <a:off x="5196528" y="6428673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Development - Data Analytic Team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0B57C88D-07C9-4078-B919-4C668A2331C7}"/>
              </a:ext>
            </a:extLst>
          </p:cNvPr>
          <p:cNvSpPr/>
          <p:nvPr/>
        </p:nvSpPr>
        <p:spPr>
          <a:xfrm>
            <a:off x="8605007" y="6437196"/>
            <a:ext cx="357808" cy="3876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D58AAC76-4194-4AC8-A77E-CC74FB7F13E7}"/>
              </a:ext>
            </a:extLst>
          </p:cNvPr>
          <p:cNvSpPr txBox="1"/>
          <p:nvPr/>
        </p:nvSpPr>
        <p:spPr>
          <a:xfrm>
            <a:off x="8949834" y="6447498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Production - Data Analytic Team</a:t>
            </a:r>
          </a:p>
        </p:txBody>
      </p:sp>
      <p:graphicFrame>
        <p:nvGraphicFramePr>
          <p:cNvPr id="279" name="Table 279">
            <a:extLst>
              <a:ext uri="{FF2B5EF4-FFF2-40B4-BE49-F238E27FC236}">
                <a16:creationId xmlns:a16="http://schemas.microsoft.com/office/drawing/2014/main" id="{4F1EE936-DCDA-439F-9C39-913E5ABFB6A9}"/>
              </a:ext>
            </a:extLst>
          </p:cNvPr>
          <p:cNvGraphicFramePr>
            <a:graphicFrameLocks noGrp="1"/>
          </p:cNvGraphicFramePr>
          <p:nvPr/>
        </p:nvGraphicFramePr>
        <p:xfrm>
          <a:off x="287078" y="4191224"/>
          <a:ext cx="11488479" cy="2302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662">
                  <a:extLst>
                    <a:ext uri="{9D8B030D-6E8A-4147-A177-3AD203B41FA5}">
                      <a16:colId xmlns:a16="http://schemas.microsoft.com/office/drawing/2014/main" val="3225039286"/>
                    </a:ext>
                  </a:extLst>
                </a:gridCol>
                <a:gridCol w="2796362">
                  <a:extLst>
                    <a:ext uri="{9D8B030D-6E8A-4147-A177-3AD203B41FA5}">
                      <a16:colId xmlns:a16="http://schemas.microsoft.com/office/drawing/2014/main" val="3379688372"/>
                    </a:ext>
                  </a:extLst>
                </a:gridCol>
                <a:gridCol w="3067493">
                  <a:extLst>
                    <a:ext uri="{9D8B030D-6E8A-4147-A177-3AD203B41FA5}">
                      <a16:colId xmlns:a16="http://schemas.microsoft.com/office/drawing/2014/main" val="3254057032"/>
                    </a:ext>
                  </a:extLst>
                </a:gridCol>
                <a:gridCol w="3024962">
                  <a:extLst>
                    <a:ext uri="{9D8B030D-6E8A-4147-A177-3AD203B41FA5}">
                      <a16:colId xmlns:a16="http://schemas.microsoft.com/office/drawing/2014/main" val="4098177761"/>
                    </a:ext>
                  </a:extLst>
                </a:gridCol>
              </a:tblGrid>
              <a:tr h="460186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 &amp;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Decentralized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dirty="0"/>
                        <a:t>Decentralized Dev &amp; Prod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88396"/>
                  </a:ext>
                </a:extLst>
              </a:tr>
              <a:tr h="9423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do we create together without conflicts?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How do we deploy safely and rapidly?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balance centralized control vs self service freedom?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reuse/incorporate what another team deployed?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05874"/>
                  </a:ext>
                </a:extLst>
              </a:tr>
              <a:tr h="65961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Engineer &amp; 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Team and Production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Home Office Data Team and Line of Business Analysts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Multiple Data &amp; Production Teams in Many Orgs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72076"/>
                  </a:ext>
                </a:extLst>
              </a:tr>
            </a:tbl>
          </a:graphicData>
        </a:graphic>
      </p:graphicFrame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37120C05-22A6-4BA1-845C-7537C96AA036}"/>
              </a:ext>
            </a:extLst>
          </p:cNvPr>
          <p:cNvCxnSpPr/>
          <p:nvPr/>
        </p:nvCxnSpPr>
        <p:spPr>
          <a:xfrm flipH="1">
            <a:off x="2822943" y="1200781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CB5B316-133A-4EC0-81A4-4484C16D1B96}"/>
              </a:ext>
            </a:extLst>
          </p:cNvPr>
          <p:cNvCxnSpPr/>
          <p:nvPr/>
        </p:nvCxnSpPr>
        <p:spPr>
          <a:xfrm flipH="1">
            <a:off x="5633619" y="1147496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F3CCD29-13C8-457F-A525-CF4D7DD4C132}"/>
              </a:ext>
            </a:extLst>
          </p:cNvPr>
          <p:cNvCxnSpPr/>
          <p:nvPr/>
        </p:nvCxnSpPr>
        <p:spPr>
          <a:xfrm flipH="1">
            <a:off x="8767833" y="1257868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F77D65-F3F2-4CA8-B969-AB2B54B4033B}"/>
              </a:ext>
            </a:extLst>
          </p:cNvPr>
          <p:cNvSpPr txBox="1"/>
          <p:nvPr/>
        </p:nvSpPr>
        <p:spPr>
          <a:xfrm>
            <a:off x="1421773" y="2691511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80E5692-777A-4E74-8090-CB1A4C3D17C2}"/>
              </a:ext>
            </a:extLst>
          </p:cNvPr>
          <p:cNvSpPr txBox="1"/>
          <p:nvPr/>
        </p:nvSpPr>
        <p:spPr>
          <a:xfrm>
            <a:off x="1913694" y="2239375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AE93ACF-2E72-4F3D-8E3C-5290416F58A5}"/>
              </a:ext>
            </a:extLst>
          </p:cNvPr>
          <p:cNvSpPr txBox="1"/>
          <p:nvPr/>
        </p:nvSpPr>
        <p:spPr>
          <a:xfrm>
            <a:off x="2117313" y="1536442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BI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62A9156-08AC-47DC-9C76-260793CDA70F}"/>
              </a:ext>
            </a:extLst>
          </p:cNvPr>
          <p:cNvSpPr txBox="1"/>
          <p:nvPr/>
        </p:nvSpPr>
        <p:spPr>
          <a:xfrm>
            <a:off x="1543115" y="924330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53BA81-21B3-4B2A-92B6-71503B494118}"/>
              </a:ext>
            </a:extLst>
          </p:cNvPr>
          <p:cNvSpPr/>
          <p:nvPr/>
        </p:nvSpPr>
        <p:spPr>
          <a:xfrm>
            <a:off x="2757619" y="924330"/>
            <a:ext cx="9129533" cy="540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98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91E4-0397-4069-B57E-E2009DF5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00" y="264744"/>
            <a:ext cx="8634047" cy="678051"/>
          </a:xfrm>
        </p:spPr>
        <p:txBody>
          <a:bodyPr/>
          <a:lstStyle/>
          <a:p>
            <a:r>
              <a:rPr lang="en-US" dirty="0"/>
              <a:t>A Cornucopia of Collaboration Complexity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6DB934-8A50-4809-81FF-E534E6CA2E59}"/>
              </a:ext>
            </a:extLst>
          </p:cNvPr>
          <p:cNvGrpSpPr/>
          <p:nvPr/>
        </p:nvGrpSpPr>
        <p:grpSpPr>
          <a:xfrm>
            <a:off x="853699" y="1246089"/>
            <a:ext cx="1199928" cy="1364772"/>
            <a:chOff x="2128327" y="1800652"/>
            <a:chExt cx="1199928" cy="13647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1E47558-B607-4007-9457-8732118F5FBF}"/>
                </a:ext>
              </a:extLst>
            </p:cNvPr>
            <p:cNvSpPr/>
            <p:nvPr/>
          </p:nvSpPr>
          <p:spPr>
            <a:xfrm>
              <a:off x="2549387" y="2214090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90C9D0F-D308-483A-8609-A0C52C1AD4ED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1939135"/>
              <a:ext cx="303007" cy="3317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BAE1FF-B8E3-4772-BDB0-EFE1589E578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2616695" y="1800652"/>
              <a:ext cx="111596" cy="41343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924809-DBCB-478B-BEC1-E551B62F5ADA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 flipV="1">
              <a:off x="2907195" y="2391524"/>
              <a:ext cx="355408" cy="1638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81AB10-1B3F-4CF0-9534-641AF7DC1EC4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865FEA-0BEB-46D2-917C-57121578D9A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291" y="2589145"/>
              <a:ext cx="126504" cy="57627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7E1437-CA69-488A-B666-B555020C677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372883" y="2544950"/>
              <a:ext cx="228904" cy="331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AD90DB-2461-44B5-A555-F6EBFDBE026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2128327" y="2407904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5A5B38-BFAD-4483-B185-7F498647C1D7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322747" y="1863909"/>
              <a:ext cx="279040" cy="40694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EC6F9D-2CBF-4E42-8E49-0CAA4F6136F7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2907195" y="2407904"/>
              <a:ext cx="355408" cy="19381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CA94B3B-BBB0-4D39-A76B-0909CF82549F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2214090"/>
              <a:ext cx="473460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7E485B-E881-4833-A4DA-FA22103548BA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191578" y="2214090"/>
              <a:ext cx="410209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41436-CFDF-48EA-AB84-2903724B867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236913" y="2544950"/>
              <a:ext cx="364874" cy="2042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DE251C-B4B3-4BAC-AC9C-2C8AA961074F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H="1">
              <a:off x="2565503" y="2601717"/>
              <a:ext cx="162788" cy="4681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2DB3FEC-09F4-427C-84B8-F17FEFC09C42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140652" cy="4318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72A6FAE-29DB-429E-844B-53ED6AB93322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2728291" y="1820207"/>
              <a:ext cx="178904" cy="39388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3AC21565-0322-45E3-835B-02FF1A329C83}"/>
              </a:ext>
            </a:extLst>
          </p:cNvPr>
          <p:cNvGrpSpPr/>
          <p:nvPr/>
        </p:nvGrpSpPr>
        <p:grpSpPr>
          <a:xfrm>
            <a:off x="3621067" y="1247723"/>
            <a:ext cx="1199928" cy="2679252"/>
            <a:chOff x="3304904" y="1396578"/>
            <a:chExt cx="1199928" cy="267925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BB7748F-7294-430F-ACE8-F46FCE87EEA0}"/>
                </a:ext>
              </a:extLst>
            </p:cNvPr>
            <p:cNvGrpSpPr/>
            <p:nvPr/>
          </p:nvGrpSpPr>
          <p:grpSpPr>
            <a:xfrm>
              <a:off x="3304904" y="1396578"/>
              <a:ext cx="1199928" cy="1269256"/>
              <a:chOff x="2128327" y="1800652"/>
              <a:chExt cx="1199928" cy="126925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A9ECF81-0BAB-49AF-911E-6D65BB12EC4D}"/>
                  </a:ext>
                </a:extLst>
              </p:cNvPr>
              <p:cNvSpPr/>
              <p:nvPr/>
            </p:nvSpPr>
            <p:spPr>
              <a:xfrm>
                <a:off x="2549387" y="2214090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EE91F-122D-4803-A5B3-56976FE7B5C2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1939135"/>
                <a:ext cx="303007" cy="3317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DCCC691-561D-4D6F-BB7A-AC211916EC0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2616695" y="1800652"/>
                <a:ext cx="111596" cy="41343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28E7B4-F7C0-466E-B565-EB4A1D9CCD03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 flipV="1">
                <a:off x="2907195" y="2391524"/>
                <a:ext cx="355408" cy="163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7EE04E5-F983-42DE-9503-F4FE7E32B694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281304" cy="28144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23BF3F-FEEF-4F1D-83C7-E68AC6ADCE0C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372883" y="2544950"/>
                <a:ext cx="228904" cy="33172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BBEBA14-7A5E-46D0-AE4B-9165D56B994F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 flipH="1">
                <a:off x="2128327" y="2407904"/>
                <a:ext cx="421060" cy="9829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968A460-CBA6-454C-98CC-0898DD5D9C28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322747" y="1863909"/>
                <a:ext cx="279040" cy="40694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F5AACE-2A78-4C34-9317-6C7934264F40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>
                <a:off x="2907195" y="2407904"/>
                <a:ext cx="355408" cy="19381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37C038B-28D8-4672-8420-64F101232E79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2214090"/>
                <a:ext cx="473460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EB18A6A-AF8C-4314-8ACC-D6D30D4C07C7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191578" y="2214090"/>
                <a:ext cx="410209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0481F3-BC6A-49D8-92DE-9298EE9F28F3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236913" y="2544950"/>
                <a:ext cx="364874" cy="2042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437887F-133B-4319-83A3-44E3A3D1125C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2565503" y="2601717"/>
                <a:ext cx="162788" cy="46819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3BBA9A7-419B-4AD1-B190-FAFD7C199830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140652" cy="4318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DEF4703-84CB-4E43-8146-30CE9912862D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728291" y="1820207"/>
                <a:ext cx="178904" cy="39388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CEDA5A-1221-4D7B-8FCB-E8EB5FA623BB}"/>
                </a:ext>
              </a:extLst>
            </p:cNvPr>
            <p:cNvCxnSpPr>
              <a:cxnSpLocks/>
              <a:stCxn id="80" idx="0"/>
              <a:endCxn id="63" idx="4"/>
            </p:cNvCxnSpPr>
            <p:nvPr/>
          </p:nvCxnSpPr>
          <p:spPr>
            <a:xfrm flipH="1" flipV="1">
              <a:off x="3904868" y="2197643"/>
              <a:ext cx="45889" cy="11596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CC76515-212B-42F7-8AD3-F257E4D1A8AF}"/>
                </a:ext>
              </a:extLst>
            </p:cNvPr>
            <p:cNvGrpSpPr/>
            <p:nvPr/>
          </p:nvGrpSpPr>
          <p:grpSpPr>
            <a:xfrm>
              <a:off x="3545213" y="3163521"/>
              <a:ext cx="811088" cy="912309"/>
              <a:chOff x="3031739" y="4343634"/>
              <a:chExt cx="811088" cy="91230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40CCB0D-F85E-499F-84E7-F6FFDDCB25DD}"/>
                  </a:ext>
                </a:extLst>
              </p:cNvPr>
              <p:cNvSpPr/>
              <p:nvPr/>
            </p:nvSpPr>
            <p:spPr>
              <a:xfrm>
                <a:off x="3258379" y="4537447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BF0B85A-956A-44F7-AC01-7EA485695C00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V="1">
                <a:off x="3563787" y="4343634"/>
                <a:ext cx="70326" cy="2505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AEB0DF3-004B-4B12-ADE4-67E2B2EFFA19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79040" cy="4419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1D478C7-3060-4FEE-80A0-A0779E4F0C0B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 flipH="1" flipV="1">
                <a:off x="3031739" y="4714446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B985550-108C-43A3-99C7-F1B3E5199990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 flipH="1">
                <a:off x="3337147" y="4925074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9C68108-FC59-4BC8-9C47-AAF7389B1B3D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762BD84-912D-45FC-A23D-12EC576A1182}"/>
              </a:ext>
            </a:extLst>
          </p:cNvPr>
          <p:cNvGrpSpPr/>
          <p:nvPr/>
        </p:nvGrpSpPr>
        <p:grpSpPr>
          <a:xfrm>
            <a:off x="6388435" y="1206807"/>
            <a:ext cx="1504872" cy="1759534"/>
            <a:chOff x="4014245" y="1363182"/>
            <a:chExt cx="1504872" cy="1759534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BC1FD26-0E58-4302-BE55-FED03BE96567}"/>
                </a:ext>
              </a:extLst>
            </p:cNvPr>
            <p:cNvSpPr/>
            <p:nvPr/>
          </p:nvSpPr>
          <p:spPr>
            <a:xfrm>
              <a:off x="4678275" y="2020564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4B43AD-D11F-47C3-A037-1ED8293B7D25}"/>
                </a:ext>
              </a:extLst>
            </p:cNvPr>
            <p:cNvCxnSpPr>
              <a:cxnSpLocks/>
              <a:stCxn id="115" idx="6"/>
            </p:cNvCxnSpPr>
            <p:nvPr/>
          </p:nvCxnSpPr>
          <p:spPr>
            <a:xfrm flipV="1">
              <a:off x="5036083" y="2201655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5C2AF4C-027C-414B-9DFA-449F622E8DE3}"/>
                </a:ext>
              </a:extLst>
            </p:cNvPr>
            <p:cNvCxnSpPr>
              <a:cxnSpLocks/>
              <a:stCxn id="115" idx="5"/>
            </p:cNvCxnSpPr>
            <p:nvPr/>
          </p:nvCxnSpPr>
          <p:spPr>
            <a:xfrm>
              <a:off x="4983683" y="2351424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D94C5AC-4C7E-4133-B43A-61DF21A3ACFF}"/>
                </a:ext>
              </a:extLst>
            </p:cNvPr>
            <p:cNvCxnSpPr>
              <a:cxnSpLocks/>
              <a:stCxn id="115" idx="4"/>
            </p:cNvCxnSpPr>
            <p:nvPr/>
          </p:nvCxnSpPr>
          <p:spPr>
            <a:xfrm>
              <a:off x="4857179" y="2408191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78AD8-BEFE-43FC-B1F5-53E504BE6C38}"/>
                </a:ext>
              </a:extLst>
            </p:cNvPr>
            <p:cNvCxnSpPr>
              <a:cxnSpLocks/>
              <a:stCxn id="115" idx="2"/>
            </p:cNvCxnSpPr>
            <p:nvPr/>
          </p:nvCxnSpPr>
          <p:spPr>
            <a:xfrm flipH="1">
              <a:off x="4257215" y="2214378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4FFF41D-C629-4628-88DC-F77D5602143D}"/>
                </a:ext>
              </a:extLst>
            </p:cNvPr>
            <p:cNvCxnSpPr>
              <a:cxnSpLocks/>
            </p:cNvCxnSpPr>
            <p:nvPr/>
          </p:nvCxnSpPr>
          <p:spPr>
            <a:xfrm>
              <a:off x="5247279" y="2200224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96AFC05-DF4E-47F2-B7DE-6C6BA8C49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7279" y="2020565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C4C41F0-55AB-436F-AB9E-D311C9A6AD28}"/>
                </a:ext>
              </a:extLst>
            </p:cNvPr>
            <p:cNvCxnSpPr>
              <a:cxnSpLocks/>
            </p:cNvCxnSpPr>
            <p:nvPr/>
          </p:nvCxnSpPr>
          <p:spPr>
            <a:xfrm>
              <a:off x="5264987" y="2651149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8B06CD4-C11E-49A8-AB5E-B46EEB9A0A99}"/>
                </a:ext>
              </a:extLst>
            </p:cNvPr>
            <p:cNvCxnSpPr>
              <a:cxnSpLocks/>
            </p:cNvCxnSpPr>
            <p:nvPr/>
          </p:nvCxnSpPr>
          <p:spPr>
            <a:xfrm>
              <a:off x="5286690" y="2632871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039B585-3B44-4D5B-B783-94E62EC56A7A}"/>
                </a:ext>
              </a:extLst>
            </p:cNvPr>
            <p:cNvCxnSpPr>
              <a:cxnSpLocks/>
            </p:cNvCxnSpPr>
            <p:nvPr/>
          </p:nvCxnSpPr>
          <p:spPr>
            <a:xfrm>
              <a:off x="5290213" y="2205511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B4D04C9-8D5E-42B9-B0D7-F3702B4604A3}"/>
                </a:ext>
              </a:extLst>
            </p:cNvPr>
            <p:cNvGrpSpPr/>
            <p:nvPr/>
          </p:nvGrpSpPr>
          <p:grpSpPr>
            <a:xfrm>
              <a:off x="4031941" y="2550566"/>
              <a:ext cx="592327" cy="572150"/>
              <a:chOff x="3884983" y="2778664"/>
              <a:chExt cx="592327" cy="572150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5756CE5-FD1A-4EEA-8C9B-37CD7B94ED18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F0E44F3-5188-4CD1-ACB8-38407A920671}"/>
                  </a:ext>
                </a:extLst>
              </p:cNvPr>
              <p:cNvCxnSpPr>
                <a:cxnSpLocks/>
                <a:stCxn id="14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9A8AE11-CB31-48EC-BAC0-D7150D716093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E7E7FF4-6D74-4F9C-A3F3-572BF551C699}"/>
                  </a:ext>
                </a:extLst>
              </p:cNvPr>
              <p:cNvCxnSpPr>
                <a:cxnSpLocks/>
                <a:stCxn id="14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1166BA3-3A78-4F20-A21C-38090DC86B9C}"/>
                  </a:ext>
                </a:extLst>
              </p:cNvPr>
              <p:cNvCxnSpPr>
                <a:cxnSpLocks/>
                <a:stCxn id="14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DEE9F3C-54BC-4A07-85FF-80F3CE81E5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1DE0DB8-06DA-4CC9-85B0-D30960CC0AA3}"/>
                </a:ext>
              </a:extLst>
            </p:cNvPr>
            <p:cNvCxnSpPr>
              <a:cxnSpLocks/>
              <a:stCxn id="148" idx="7"/>
              <a:endCxn id="115" idx="3"/>
            </p:cNvCxnSpPr>
            <p:nvPr/>
          </p:nvCxnSpPr>
          <p:spPr>
            <a:xfrm flipV="1">
              <a:off x="4426618" y="2351424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13E454B-7E6B-4B15-BCDF-E88E65270B1C}"/>
                </a:ext>
              </a:extLst>
            </p:cNvPr>
            <p:cNvGrpSpPr/>
            <p:nvPr/>
          </p:nvGrpSpPr>
          <p:grpSpPr>
            <a:xfrm>
              <a:off x="4014245" y="1445858"/>
              <a:ext cx="520142" cy="414424"/>
              <a:chOff x="3884983" y="2778664"/>
              <a:chExt cx="520142" cy="414424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9782809-9E14-4379-AD8D-9F1807074A34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1659E5A-EF2A-426E-B5DE-A81C6D44D0A8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2E8BDC1-71BC-4A5C-9C7B-0F904C36EDE1}"/>
                  </a:ext>
                </a:extLst>
              </p:cNvPr>
              <p:cNvCxnSpPr>
                <a:cxnSpLocks/>
                <a:stCxn id="179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82006AE-44C5-48A8-8B40-C822B1224F52}"/>
                  </a:ext>
                </a:extLst>
              </p:cNvPr>
              <p:cNvCxnSpPr>
                <a:cxnSpLocks/>
                <a:stCxn id="179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AE0304B-E661-451C-A78C-9DA42862F5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505EE93-98C3-4F57-8735-846818673719}"/>
                </a:ext>
              </a:extLst>
            </p:cNvPr>
            <p:cNvCxnSpPr>
              <a:cxnSpLocks/>
              <a:stCxn id="179" idx="5"/>
              <a:endCxn id="115" idx="1"/>
            </p:cNvCxnSpPr>
            <p:nvPr/>
          </p:nvCxnSpPr>
          <p:spPr>
            <a:xfrm>
              <a:off x="4408922" y="1823622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FC1DD09-3354-45B7-9909-525E1EAFF21F}"/>
                </a:ext>
              </a:extLst>
            </p:cNvPr>
            <p:cNvGrpSpPr/>
            <p:nvPr/>
          </p:nvGrpSpPr>
          <p:grpSpPr>
            <a:xfrm>
              <a:off x="4813026" y="1363182"/>
              <a:ext cx="520142" cy="414424"/>
              <a:chOff x="3884983" y="2778664"/>
              <a:chExt cx="520142" cy="414424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7A4E583-D272-42D3-9E89-32B60FFA5206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4EAF5C4-5642-47C8-BA8C-1556D3977617}"/>
                  </a:ext>
                </a:extLst>
              </p:cNvPr>
              <p:cNvCxnSpPr>
                <a:cxnSpLocks/>
                <a:stCxn id="201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D7183D5-D9D5-4917-81F2-61C83F99B476}"/>
                  </a:ext>
                </a:extLst>
              </p:cNvPr>
              <p:cNvCxnSpPr>
                <a:cxnSpLocks/>
                <a:stCxn id="201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870C506-3D94-4654-BCB1-BC0BC859EA23}"/>
                  </a:ext>
                </a:extLst>
              </p:cNvPr>
              <p:cNvCxnSpPr>
                <a:cxnSpLocks/>
                <a:stCxn id="201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110FEBE-01FF-4F53-93C5-4525AEAC20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0C65F0C-B986-4BA4-923A-D4FE3158C400}"/>
                </a:ext>
              </a:extLst>
            </p:cNvPr>
            <p:cNvCxnSpPr>
              <a:cxnSpLocks/>
              <a:stCxn id="115" idx="7"/>
              <a:endCxn id="201" idx="4"/>
            </p:cNvCxnSpPr>
            <p:nvPr/>
          </p:nvCxnSpPr>
          <p:spPr>
            <a:xfrm flipV="1">
              <a:off x="4983683" y="1777606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FB048F6-F298-45E0-88CA-4C4B1C5FCF43}"/>
              </a:ext>
            </a:extLst>
          </p:cNvPr>
          <p:cNvGrpSpPr/>
          <p:nvPr/>
        </p:nvGrpSpPr>
        <p:grpSpPr>
          <a:xfrm>
            <a:off x="9460746" y="1135110"/>
            <a:ext cx="1550563" cy="2888975"/>
            <a:chOff x="8515876" y="1277470"/>
            <a:chExt cx="1550563" cy="2888975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D796C0A-4EDB-4C04-AEEE-84E81176AFE8}"/>
                </a:ext>
              </a:extLst>
            </p:cNvPr>
            <p:cNvSpPr/>
            <p:nvPr/>
          </p:nvSpPr>
          <p:spPr>
            <a:xfrm>
              <a:off x="9225597" y="1934852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6417218-408E-4FD6-8430-9DF7B65728C7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 flipV="1">
              <a:off x="9583405" y="2115943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4A834DE-6EFE-4073-A55E-066A6CA4B3EE}"/>
                </a:ext>
              </a:extLst>
            </p:cNvPr>
            <p:cNvCxnSpPr>
              <a:cxnSpLocks/>
              <a:stCxn id="217" idx="5"/>
            </p:cNvCxnSpPr>
            <p:nvPr/>
          </p:nvCxnSpPr>
          <p:spPr>
            <a:xfrm>
              <a:off x="9531005" y="2265712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A984BE7-D73A-453E-8265-76648A0D91BA}"/>
                </a:ext>
              </a:extLst>
            </p:cNvPr>
            <p:cNvCxnSpPr>
              <a:cxnSpLocks/>
              <a:stCxn id="217" idx="4"/>
            </p:cNvCxnSpPr>
            <p:nvPr/>
          </p:nvCxnSpPr>
          <p:spPr>
            <a:xfrm>
              <a:off x="9404501" y="2322479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58BFE72-6594-405F-A689-0E3BAD36A25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H="1">
              <a:off x="8804537" y="2128666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02B94EF-1BE1-473D-9513-EC3D0F667C85}"/>
                </a:ext>
              </a:extLst>
            </p:cNvPr>
            <p:cNvCxnSpPr>
              <a:cxnSpLocks/>
            </p:cNvCxnSpPr>
            <p:nvPr/>
          </p:nvCxnSpPr>
          <p:spPr>
            <a:xfrm>
              <a:off x="9794601" y="2114512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95A917C-D5A8-419C-973D-3CDB44A1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601" y="1934853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64ED434-EE05-4AD6-A8F2-6F3400F4DF4E}"/>
                </a:ext>
              </a:extLst>
            </p:cNvPr>
            <p:cNvCxnSpPr>
              <a:cxnSpLocks/>
            </p:cNvCxnSpPr>
            <p:nvPr/>
          </p:nvCxnSpPr>
          <p:spPr>
            <a:xfrm>
              <a:off x="9812309" y="2565437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A294B34-6D8C-47E9-97E8-388ADB6D0BC2}"/>
                </a:ext>
              </a:extLst>
            </p:cNvPr>
            <p:cNvCxnSpPr>
              <a:cxnSpLocks/>
            </p:cNvCxnSpPr>
            <p:nvPr/>
          </p:nvCxnSpPr>
          <p:spPr>
            <a:xfrm>
              <a:off x="9834012" y="2547159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98D1032-482C-4A95-AB15-63282F7A5FF4}"/>
                </a:ext>
              </a:extLst>
            </p:cNvPr>
            <p:cNvCxnSpPr>
              <a:cxnSpLocks/>
            </p:cNvCxnSpPr>
            <p:nvPr/>
          </p:nvCxnSpPr>
          <p:spPr>
            <a:xfrm>
              <a:off x="9837535" y="2119799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0CF88FB-EEAF-416F-8C1D-A86429F0E20B}"/>
                </a:ext>
              </a:extLst>
            </p:cNvPr>
            <p:cNvGrpSpPr/>
            <p:nvPr/>
          </p:nvGrpSpPr>
          <p:grpSpPr>
            <a:xfrm>
              <a:off x="8579263" y="2464854"/>
              <a:ext cx="592327" cy="572150"/>
              <a:chOff x="3884983" y="2778664"/>
              <a:chExt cx="592327" cy="57215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25E28ADB-F6BC-4CA6-889E-3E3E4FA71559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367CDFD1-8AA5-4762-BAFF-3329B96BDEB7}"/>
                  </a:ext>
                </a:extLst>
              </p:cNvPr>
              <p:cNvCxnSpPr>
                <a:cxnSpLocks/>
                <a:stCxn id="22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3330509F-D2A3-4329-9B38-5C4EE2BE470B}"/>
                  </a:ext>
                </a:extLst>
              </p:cNvPr>
              <p:cNvCxnSpPr>
                <a:cxnSpLocks/>
                <a:stCxn id="22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B034234-ABEA-4E89-86CE-4685FED61CA6}"/>
                  </a:ext>
                </a:extLst>
              </p:cNvPr>
              <p:cNvCxnSpPr>
                <a:cxnSpLocks/>
                <a:stCxn id="22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51D40E21-1FEF-4768-B647-D9B1A259F437}"/>
                  </a:ext>
                </a:extLst>
              </p:cNvPr>
              <p:cNvCxnSpPr>
                <a:cxnSpLocks/>
                <a:stCxn id="22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5CDD6CAB-992B-4B9A-8DD6-BF26568859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D8728EC-ED26-4A80-B58C-A1C8FEA72654}"/>
                </a:ext>
              </a:extLst>
            </p:cNvPr>
            <p:cNvCxnSpPr>
              <a:cxnSpLocks/>
              <a:stCxn id="228" idx="7"/>
              <a:endCxn id="217" idx="3"/>
            </p:cNvCxnSpPr>
            <p:nvPr/>
          </p:nvCxnSpPr>
          <p:spPr>
            <a:xfrm flipV="1">
              <a:off x="8973940" y="2265712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60E9ECEF-D08C-4023-BB11-BA56CA433AC4}"/>
                </a:ext>
              </a:extLst>
            </p:cNvPr>
            <p:cNvGrpSpPr/>
            <p:nvPr/>
          </p:nvGrpSpPr>
          <p:grpSpPr>
            <a:xfrm>
              <a:off x="8561567" y="1360146"/>
              <a:ext cx="520142" cy="414424"/>
              <a:chOff x="3884983" y="2778664"/>
              <a:chExt cx="520142" cy="414424"/>
            </a:xfrm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48E9DB9-BFB0-4EE4-AEAC-E211DDB09A5D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BEB92DB-8BDE-45C5-9E94-5864030BB545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A85656B0-B2EF-4296-A374-444842E40F8B}"/>
                  </a:ext>
                </a:extLst>
              </p:cNvPr>
              <p:cNvCxnSpPr>
                <a:cxnSpLocks/>
                <a:stCxn id="23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4B21B54-4ECE-46BD-989F-7772F53A0F67}"/>
                  </a:ext>
                </a:extLst>
              </p:cNvPr>
              <p:cNvCxnSpPr>
                <a:cxnSpLocks/>
                <a:stCxn id="23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3645F31E-CDC8-442C-BA68-711BAA4CDA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7D31667-E53F-441C-B541-3DC9E921DC32}"/>
                </a:ext>
              </a:extLst>
            </p:cNvPr>
            <p:cNvCxnSpPr>
              <a:cxnSpLocks/>
              <a:stCxn id="236" idx="5"/>
              <a:endCxn id="217" idx="1"/>
            </p:cNvCxnSpPr>
            <p:nvPr/>
          </p:nvCxnSpPr>
          <p:spPr>
            <a:xfrm>
              <a:off x="8956244" y="1737910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FBB8B8B-4803-40A6-A48E-CD5B6C82ECD2}"/>
                </a:ext>
              </a:extLst>
            </p:cNvPr>
            <p:cNvSpPr/>
            <p:nvPr/>
          </p:nvSpPr>
          <p:spPr>
            <a:xfrm>
              <a:off x="8515876" y="3200367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88B7DB7-B56A-45E4-8605-19EE2096165E}"/>
                </a:ext>
              </a:extLst>
            </p:cNvPr>
            <p:cNvCxnSpPr>
              <a:cxnSpLocks/>
              <a:stCxn id="242" idx="6"/>
            </p:cNvCxnSpPr>
            <p:nvPr/>
          </p:nvCxnSpPr>
          <p:spPr>
            <a:xfrm flipV="1">
              <a:off x="8776913" y="3294883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6A225DB-4602-4617-9C58-05DBC797D01E}"/>
                </a:ext>
              </a:extLst>
            </p:cNvPr>
            <p:cNvCxnSpPr>
              <a:cxnSpLocks/>
              <a:stCxn id="242" idx="0"/>
              <a:endCxn id="228" idx="3"/>
            </p:cNvCxnSpPr>
            <p:nvPr/>
          </p:nvCxnSpPr>
          <p:spPr>
            <a:xfrm flipV="1">
              <a:off x="8646395" y="2842618"/>
              <a:ext cx="130518" cy="35774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0BA5F86-F3AC-4EA4-8848-A9A8CADACBD5}"/>
                </a:ext>
              </a:extLst>
            </p:cNvPr>
            <p:cNvGrpSpPr/>
            <p:nvPr/>
          </p:nvGrpSpPr>
          <p:grpSpPr>
            <a:xfrm>
              <a:off x="9360348" y="1277470"/>
              <a:ext cx="520142" cy="414424"/>
              <a:chOff x="3884983" y="2778664"/>
              <a:chExt cx="520142" cy="414424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D550DA00-E553-42A1-B6E5-13320AEBA1FE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1A09119-6700-4BC0-B17A-075BF87AE401}"/>
                  </a:ext>
                </a:extLst>
              </p:cNvPr>
              <p:cNvCxnSpPr>
                <a:cxnSpLocks/>
                <a:stCxn id="24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1C2514F-718E-44A5-919B-7F1F1CEE1608}"/>
                  </a:ext>
                </a:extLst>
              </p:cNvPr>
              <p:cNvCxnSpPr>
                <a:cxnSpLocks/>
                <a:stCxn id="24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C6DA6A8-1477-4922-B2E0-25FFE40F3A2A}"/>
                  </a:ext>
                </a:extLst>
              </p:cNvPr>
              <p:cNvCxnSpPr>
                <a:cxnSpLocks/>
                <a:stCxn id="24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1F98463C-F231-463E-88AD-116C1D4D81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C0030FB-95CA-4D58-958E-A8514DB975DF}"/>
                </a:ext>
              </a:extLst>
            </p:cNvPr>
            <p:cNvCxnSpPr>
              <a:cxnSpLocks/>
              <a:stCxn id="217" idx="7"/>
              <a:endCxn id="246" idx="4"/>
            </p:cNvCxnSpPr>
            <p:nvPr/>
          </p:nvCxnSpPr>
          <p:spPr>
            <a:xfrm flipV="1">
              <a:off x="9531005" y="1691894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DDD35426-DDB6-48E9-92B8-55E8DE2E7607}"/>
                </a:ext>
              </a:extLst>
            </p:cNvPr>
            <p:cNvSpPr/>
            <p:nvPr/>
          </p:nvSpPr>
          <p:spPr>
            <a:xfrm>
              <a:off x="8672938" y="1897526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CD537586-C883-4496-8A4E-2B21EAF3EEFA}"/>
                </a:ext>
              </a:extLst>
            </p:cNvPr>
            <p:cNvCxnSpPr>
              <a:cxnSpLocks/>
              <a:stCxn id="252" idx="6"/>
            </p:cNvCxnSpPr>
            <p:nvPr/>
          </p:nvCxnSpPr>
          <p:spPr>
            <a:xfrm flipV="1">
              <a:off x="8933975" y="1992042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087D20A-EBAE-4FDD-9CCF-A01A2B8D725B}"/>
                </a:ext>
              </a:extLst>
            </p:cNvPr>
            <p:cNvCxnSpPr>
              <a:cxnSpLocks/>
              <a:stCxn id="252" idx="0"/>
              <a:endCxn id="236" idx="4"/>
            </p:cNvCxnSpPr>
            <p:nvPr/>
          </p:nvCxnSpPr>
          <p:spPr>
            <a:xfrm flipV="1">
              <a:off x="8803457" y="1774570"/>
              <a:ext cx="54274" cy="12295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AB45C7B-8B3D-4762-AC80-641A2C897A02}"/>
                </a:ext>
              </a:extLst>
            </p:cNvPr>
            <p:cNvCxnSpPr>
              <a:cxnSpLocks/>
              <a:stCxn id="257" idx="0"/>
              <a:endCxn id="217" idx="4"/>
            </p:cNvCxnSpPr>
            <p:nvPr/>
          </p:nvCxnSpPr>
          <p:spPr>
            <a:xfrm flipH="1" flipV="1">
              <a:off x="9404501" y="2322479"/>
              <a:ext cx="75429" cy="112547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FE19ADC1-6FE9-4EA5-8580-09B062FBFC18}"/>
                </a:ext>
              </a:extLst>
            </p:cNvPr>
            <p:cNvGrpSpPr/>
            <p:nvPr/>
          </p:nvGrpSpPr>
          <p:grpSpPr>
            <a:xfrm>
              <a:off x="9074386" y="3254136"/>
              <a:ext cx="835055" cy="912309"/>
              <a:chOff x="3016129" y="3938472"/>
              <a:chExt cx="835055" cy="912309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94856705-F744-4C8E-800D-780A857B790C}"/>
                  </a:ext>
                </a:extLst>
              </p:cNvPr>
              <p:cNvSpPr/>
              <p:nvPr/>
            </p:nvSpPr>
            <p:spPr>
              <a:xfrm>
                <a:off x="3242769" y="4132285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75F6166-AA6F-4DE6-B25E-0D8D99E36C98}"/>
                  </a:ext>
                </a:extLst>
              </p:cNvPr>
              <p:cNvCxnSpPr>
                <a:cxnSpLocks/>
                <a:stCxn id="257" idx="7"/>
              </p:cNvCxnSpPr>
              <p:nvPr/>
            </p:nvCxnSpPr>
            <p:spPr>
              <a:xfrm flipV="1">
                <a:off x="3548177" y="3938472"/>
                <a:ext cx="70326" cy="2505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C61A695-FC05-4E2E-B0A0-8E579C947307}"/>
                  </a:ext>
                </a:extLst>
              </p:cNvPr>
              <p:cNvCxnSpPr>
                <a:cxnSpLocks/>
                <a:stCxn id="257" idx="5"/>
              </p:cNvCxnSpPr>
              <p:nvPr/>
            </p:nvCxnSpPr>
            <p:spPr>
              <a:xfrm>
                <a:off x="3548177" y="4463145"/>
                <a:ext cx="279040" cy="4419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99D9C03-564B-4D37-B676-72C0452685D5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>
                <a:off x="3421673" y="4519912"/>
                <a:ext cx="161667" cy="26152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EACF9E9-736C-4C04-9259-6D2BA8962B8D}"/>
                  </a:ext>
                </a:extLst>
              </p:cNvPr>
              <p:cNvCxnSpPr>
                <a:cxnSpLocks/>
                <a:stCxn id="257" idx="3"/>
              </p:cNvCxnSpPr>
              <p:nvPr/>
            </p:nvCxnSpPr>
            <p:spPr>
              <a:xfrm flipH="1">
                <a:off x="3123971" y="4463145"/>
                <a:ext cx="171198" cy="19467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791E06F-3174-406F-82F0-A8777E1B68E3}"/>
                  </a:ext>
                </a:extLst>
              </p:cNvPr>
              <p:cNvCxnSpPr>
                <a:cxnSpLocks/>
                <a:stCxn id="257" idx="2"/>
              </p:cNvCxnSpPr>
              <p:nvPr/>
            </p:nvCxnSpPr>
            <p:spPr>
              <a:xfrm flipH="1" flipV="1">
                <a:off x="3016129" y="4309284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FDA1611E-869A-492E-9003-79A4C78814EE}"/>
                  </a:ext>
                </a:extLst>
              </p:cNvPr>
              <p:cNvCxnSpPr>
                <a:cxnSpLocks/>
                <a:stCxn id="257" idx="1"/>
              </p:cNvCxnSpPr>
              <p:nvPr/>
            </p:nvCxnSpPr>
            <p:spPr>
              <a:xfrm flipH="1" flipV="1">
                <a:off x="3154517" y="3941248"/>
                <a:ext cx="140652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7E8EDC01-4E1B-4C20-894A-3673445EA84C}"/>
                  </a:ext>
                </a:extLst>
              </p:cNvPr>
              <p:cNvCxnSpPr>
                <a:cxnSpLocks/>
                <a:stCxn id="257" idx="6"/>
              </p:cNvCxnSpPr>
              <p:nvPr/>
            </p:nvCxnSpPr>
            <p:spPr>
              <a:xfrm flipV="1">
                <a:off x="3600577" y="4222906"/>
                <a:ext cx="250607" cy="10319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339887E-4A86-4FE9-9059-EDF2759C31BB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 flipH="1">
                <a:off x="3321537" y="4519912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26E0886-F1A9-464E-9C4D-455DBDE59A06}"/>
                  </a:ext>
                </a:extLst>
              </p:cNvPr>
              <p:cNvCxnSpPr>
                <a:cxnSpLocks/>
                <a:stCxn id="257" idx="5"/>
              </p:cNvCxnSpPr>
              <p:nvPr/>
            </p:nvCxnSpPr>
            <p:spPr>
              <a:xfrm>
                <a:off x="3548177" y="4463145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4" name="Oval 273">
            <a:extLst>
              <a:ext uri="{FF2B5EF4-FFF2-40B4-BE49-F238E27FC236}">
                <a16:creationId xmlns:a16="http://schemas.microsoft.com/office/drawing/2014/main" id="{B6377617-D699-497A-AAB5-7F52454D5194}"/>
              </a:ext>
            </a:extLst>
          </p:cNvPr>
          <p:cNvSpPr/>
          <p:nvPr/>
        </p:nvSpPr>
        <p:spPr>
          <a:xfrm>
            <a:off x="4838720" y="6421599"/>
            <a:ext cx="357808" cy="387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EBBA0D4-24B9-42F3-9D3E-8E3690D14406}"/>
              </a:ext>
            </a:extLst>
          </p:cNvPr>
          <p:cNvSpPr txBox="1"/>
          <p:nvPr/>
        </p:nvSpPr>
        <p:spPr>
          <a:xfrm>
            <a:off x="5196528" y="6428673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Development - Data Analytic Team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0B57C88D-07C9-4078-B919-4C668A2331C7}"/>
              </a:ext>
            </a:extLst>
          </p:cNvPr>
          <p:cNvSpPr/>
          <p:nvPr/>
        </p:nvSpPr>
        <p:spPr>
          <a:xfrm>
            <a:off x="8605007" y="6437196"/>
            <a:ext cx="357808" cy="3876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D58AAC76-4194-4AC8-A77E-CC74FB7F13E7}"/>
              </a:ext>
            </a:extLst>
          </p:cNvPr>
          <p:cNvSpPr txBox="1"/>
          <p:nvPr/>
        </p:nvSpPr>
        <p:spPr>
          <a:xfrm>
            <a:off x="8949834" y="6447498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Production - Data Analytic Team</a:t>
            </a:r>
          </a:p>
        </p:txBody>
      </p:sp>
      <p:graphicFrame>
        <p:nvGraphicFramePr>
          <p:cNvPr id="279" name="Table 279">
            <a:extLst>
              <a:ext uri="{FF2B5EF4-FFF2-40B4-BE49-F238E27FC236}">
                <a16:creationId xmlns:a16="http://schemas.microsoft.com/office/drawing/2014/main" id="{4F1EE936-DCDA-439F-9C39-913E5ABFB6A9}"/>
              </a:ext>
            </a:extLst>
          </p:cNvPr>
          <p:cNvGraphicFramePr>
            <a:graphicFrameLocks noGrp="1"/>
          </p:cNvGraphicFramePr>
          <p:nvPr/>
        </p:nvGraphicFramePr>
        <p:xfrm>
          <a:off x="287078" y="4191224"/>
          <a:ext cx="11488479" cy="2302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662">
                  <a:extLst>
                    <a:ext uri="{9D8B030D-6E8A-4147-A177-3AD203B41FA5}">
                      <a16:colId xmlns:a16="http://schemas.microsoft.com/office/drawing/2014/main" val="3225039286"/>
                    </a:ext>
                  </a:extLst>
                </a:gridCol>
                <a:gridCol w="2796362">
                  <a:extLst>
                    <a:ext uri="{9D8B030D-6E8A-4147-A177-3AD203B41FA5}">
                      <a16:colId xmlns:a16="http://schemas.microsoft.com/office/drawing/2014/main" val="3379688372"/>
                    </a:ext>
                  </a:extLst>
                </a:gridCol>
                <a:gridCol w="3067493">
                  <a:extLst>
                    <a:ext uri="{9D8B030D-6E8A-4147-A177-3AD203B41FA5}">
                      <a16:colId xmlns:a16="http://schemas.microsoft.com/office/drawing/2014/main" val="3254057032"/>
                    </a:ext>
                  </a:extLst>
                </a:gridCol>
                <a:gridCol w="3024962">
                  <a:extLst>
                    <a:ext uri="{9D8B030D-6E8A-4147-A177-3AD203B41FA5}">
                      <a16:colId xmlns:a16="http://schemas.microsoft.com/office/drawing/2014/main" val="4098177761"/>
                    </a:ext>
                  </a:extLst>
                </a:gridCol>
              </a:tblGrid>
              <a:tr h="460186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 &amp;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Decentralized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dirty="0"/>
                        <a:t>Decentralized Dev &amp; Prod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88396"/>
                  </a:ext>
                </a:extLst>
              </a:tr>
              <a:tr h="9423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do we create together without conflicts?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How do we deploy safely and rapidly?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balance centralized control vs self service freedom?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reuse/incorporate what another team deployed?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05874"/>
                  </a:ext>
                </a:extLst>
              </a:tr>
              <a:tr h="65961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Engineer &amp; 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Team and Production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Home Office Data Team and Line of Business Analysts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Multiple Data &amp; Production Teams in Many Orgs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72076"/>
                  </a:ext>
                </a:extLst>
              </a:tr>
            </a:tbl>
          </a:graphicData>
        </a:graphic>
      </p:graphicFrame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37120C05-22A6-4BA1-845C-7537C96AA036}"/>
              </a:ext>
            </a:extLst>
          </p:cNvPr>
          <p:cNvCxnSpPr/>
          <p:nvPr/>
        </p:nvCxnSpPr>
        <p:spPr>
          <a:xfrm flipH="1">
            <a:off x="2822943" y="1200781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CB5B316-133A-4EC0-81A4-4484C16D1B96}"/>
              </a:ext>
            </a:extLst>
          </p:cNvPr>
          <p:cNvCxnSpPr/>
          <p:nvPr/>
        </p:nvCxnSpPr>
        <p:spPr>
          <a:xfrm flipH="1">
            <a:off x="5633619" y="1147496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F3CCD29-13C8-457F-A525-CF4D7DD4C132}"/>
              </a:ext>
            </a:extLst>
          </p:cNvPr>
          <p:cNvCxnSpPr/>
          <p:nvPr/>
        </p:nvCxnSpPr>
        <p:spPr>
          <a:xfrm flipH="1">
            <a:off x="8767833" y="1257868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F77D65-F3F2-4CA8-B969-AB2B54B4033B}"/>
              </a:ext>
            </a:extLst>
          </p:cNvPr>
          <p:cNvSpPr txBox="1"/>
          <p:nvPr/>
        </p:nvSpPr>
        <p:spPr>
          <a:xfrm>
            <a:off x="1421773" y="2691511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80E5692-777A-4E74-8090-CB1A4C3D17C2}"/>
              </a:ext>
            </a:extLst>
          </p:cNvPr>
          <p:cNvSpPr txBox="1"/>
          <p:nvPr/>
        </p:nvSpPr>
        <p:spPr>
          <a:xfrm>
            <a:off x="1913694" y="2239375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AE93ACF-2E72-4F3D-8E3C-5290416F58A5}"/>
              </a:ext>
            </a:extLst>
          </p:cNvPr>
          <p:cNvSpPr txBox="1"/>
          <p:nvPr/>
        </p:nvSpPr>
        <p:spPr>
          <a:xfrm>
            <a:off x="2117313" y="1536442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BI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62A9156-08AC-47DC-9C76-260793CDA70F}"/>
              </a:ext>
            </a:extLst>
          </p:cNvPr>
          <p:cNvSpPr txBox="1"/>
          <p:nvPr/>
        </p:nvSpPr>
        <p:spPr>
          <a:xfrm>
            <a:off x="1543115" y="924330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53BA81-21B3-4B2A-92B6-71503B494118}"/>
              </a:ext>
            </a:extLst>
          </p:cNvPr>
          <p:cNvSpPr/>
          <p:nvPr/>
        </p:nvSpPr>
        <p:spPr>
          <a:xfrm>
            <a:off x="5580185" y="924330"/>
            <a:ext cx="6306967" cy="540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6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91E4-0397-4069-B57E-E2009DF5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00" y="264744"/>
            <a:ext cx="8634047" cy="678051"/>
          </a:xfrm>
        </p:spPr>
        <p:txBody>
          <a:bodyPr/>
          <a:lstStyle/>
          <a:p>
            <a:r>
              <a:rPr lang="en-US" dirty="0"/>
              <a:t>A Cornucopia of Collaboration Complexity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6DB934-8A50-4809-81FF-E534E6CA2E59}"/>
              </a:ext>
            </a:extLst>
          </p:cNvPr>
          <p:cNvGrpSpPr/>
          <p:nvPr/>
        </p:nvGrpSpPr>
        <p:grpSpPr>
          <a:xfrm>
            <a:off x="853699" y="1246089"/>
            <a:ext cx="1199928" cy="1364772"/>
            <a:chOff x="2128327" y="1800652"/>
            <a:chExt cx="1199928" cy="13647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1E47558-B607-4007-9457-8732118F5FBF}"/>
                </a:ext>
              </a:extLst>
            </p:cNvPr>
            <p:cNvSpPr/>
            <p:nvPr/>
          </p:nvSpPr>
          <p:spPr>
            <a:xfrm>
              <a:off x="2549387" y="2214090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90C9D0F-D308-483A-8609-A0C52C1AD4ED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1939135"/>
              <a:ext cx="303007" cy="3317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BAE1FF-B8E3-4772-BDB0-EFE1589E578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2616695" y="1800652"/>
              <a:ext cx="111596" cy="41343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924809-DBCB-478B-BEC1-E551B62F5ADA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 flipV="1">
              <a:off x="2907195" y="2391524"/>
              <a:ext cx="355408" cy="1638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81AB10-1B3F-4CF0-9534-641AF7DC1EC4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865FEA-0BEB-46D2-917C-57121578D9A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291" y="2589145"/>
              <a:ext cx="126504" cy="57627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7E1437-CA69-488A-B666-B555020C677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372883" y="2544950"/>
              <a:ext cx="228904" cy="331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AD90DB-2461-44B5-A555-F6EBFDBE026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2128327" y="2407904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5A5B38-BFAD-4483-B185-7F498647C1D7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322747" y="1863909"/>
              <a:ext cx="279040" cy="40694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EC6F9D-2CBF-4E42-8E49-0CAA4F6136F7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2907195" y="2407904"/>
              <a:ext cx="355408" cy="19381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CA94B3B-BBB0-4D39-A76B-0909CF82549F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2214090"/>
              <a:ext cx="473460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7E485B-E881-4833-A4DA-FA22103548BA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191578" y="2214090"/>
              <a:ext cx="410209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41436-CFDF-48EA-AB84-2903724B867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236913" y="2544950"/>
              <a:ext cx="364874" cy="2042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DE251C-B4B3-4BAC-AC9C-2C8AA961074F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H="1">
              <a:off x="2565503" y="2601717"/>
              <a:ext cx="162788" cy="4681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2DB3FEC-09F4-427C-84B8-F17FEFC09C42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140652" cy="4318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72A6FAE-29DB-429E-844B-53ED6AB93322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2728291" y="1820207"/>
              <a:ext cx="178904" cy="39388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3AC21565-0322-45E3-835B-02FF1A329C83}"/>
              </a:ext>
            </a:extLst>
          </p:cNvPr>
          <p:cNvGrpSpPr/>
          <p:nvPr/>
        </p:nvGrpSpPr>
        <p:grpSpPr>
          <a:xfrm>
            <a:off x="3621067" y="1247723"/>
            <a:ext cx="1199928" cy="2679252"/>
            <a:chOff x="3304904" y="1396578"/>
            <a:chExt cx="1199928" cy="267925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BB7748F-7294-430F-ACE8-F46FCE87EEA0}"/>
                </a:ext>
              </a:extLst>
            </p:cNvPr>
            <p:cNvGrpSpPr/>
            <p:nvPr/>
          </p:nvGrpSpPr>
          <p:grpSpPr>
            <a:xfrm>
              <a:off x="3304904" y="1396578"/>
              <a:ext cx="1199928" cy="1269256"/>
              <a:chOff x="2128327" y="1800652"/>
              <a:chExt cx="1199928" cy="126925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A9ECF81-0BAB-49AF-911E-6D65BB12EC4D}"/>
                  </a:ext>
                </a:extLst>
              </p:cNvPr>
              <p:cNvSpPr/>
              <p:nvPr/>
            </p:nvSpPr>
            <p:spPr>
              <a:xfrm>
                <a:off x="2549387" y="2214090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EE91F-122D-4803-A5B3-56976FE7B5C2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1939135"/>
                <a:ext cx="303007" cy="3317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DCCC691-561D-4D6F-BB7A-AC211916EC0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2616695" y="1800652"/>
                <a:ext cx="111596" cy="41343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28E7B4-F7C0-466E-B565-EB4A1D9CCD03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 flipV="1">
                <a:off x="2907195" y="2391524"/>
                <a:ext cx="355408" cy="163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7EE04E5-F983-42DE-9503-F4FE7E32B694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281304" cy="28144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23BF3F-FEEF-4F1D-83C7-E68AC6ADCE0C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372883" y="2544950"/>
                <a:ext cx="228904" cy="33172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BBEBA14-7A5E-46D0-AE4B-9165D56B994F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 flipH="1">
                <a:off x="2128327" y="2407904"/>
                <a:ext cx="421060" cy="9829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968A460-CBA6-454C-98CC-0898DD5D9C28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322747" y="1863909"/>
                <a:ext cx="279040" cy="40694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F5AACE-2A78-4C34-9317-6C7934264F40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>
                <a:off x="2907195" y="2407904"/>
                <a:ext cx="355408" cy="19381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37C038B-28D8-4672-8420-64F101232E79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2214090"/>
                <a:ext cx="473460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EB18A6A-AF8C-4314-8ACC-D6D30D4C07C7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191578" y="2214090"/>
                <a:ext cx="410209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0481F3-BC6A-49D8-92DE-9298EE9F28F3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236913" y="2544950"/>
                <a:ext cx="364874" cy="2042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437887F-133B-4319-83A3-44E3A3D1125C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2565503" y="2601717"/>
                <a:ext cx="162788" cy="46819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3BBA9A7-419B-4AD1-B190-FAFD7C199830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140652" cy="4318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DEF4703-84CB-4E43-8146-30CE9912862D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728291" y="1820207"/>
                <a:ext cx="178904" cy="39388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CEDA5A-1221-4D7B-8FCB-E8EB5FA623BB}"/>
                </a:ext>
              </a:extLst>
            </p:cNvPr>
            <p:cNvCxnSpPr>
              <a:cxnSpLocks/>
              <a:stCxn id="80" idx="0"/>
              <a:endCxn id="63" idx="4"/>
            </p:cNvCxnSpPr>
            <p:nvPr/>
          </p:nvCxnSpPr>
          <p:spPr>
            <a:xfrm flipH="1" flipV="1">
              <a:off x="3904868" y="2197643"/>
              <a:ext cx="45889" cy="11596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CC76515-212B-42F7-8AD3-F257E4D1A8AF}"/>
                </a:ext>
              </a:extLst>
            </p:cNvPr>
            <p:cNvGrpSpPr/>
            <p:nvPr/>
          </p:nvGrpSpPr>
          <p:grpSpPr>
            <a:xfrm>
              <a:off x="3545213" y="3163521"/>
              <a:ext cx="835055" cy="912309"/>
              <a:chOff x="3031739" y="4343634"/>
              <a:chExt cx="835055" cy="91230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40CCB0D-F85E-499F-84E7-F6FFDDCB25DD}"/>
                  </a:ext>
                </a:extLst>
              </p:cNvPr>
              <p:cNvSpPr/>
              <p:nvPr/>
            </p:nvSpPr>
            <p:spPr>
              <a:xfrm>
                <a:off x="3258379" y="4537447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BF0B85A-956A-44F7-AC01-7EA485695C00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V="1">
                <a:off x="3563787" y="4343634"/>
                <a:ext cx="70326" cy="2505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AEB0DF3-004B-4B12-ADE4-67E2B2EFFA19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79040" cy="4419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D38DF29-0227-41E0-B6D7-C86BC9F26998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>
                <a:off x="3437283" y="4925074"/>
                <a:ext cx="161667" cy="26152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87CFC7F-310E-4596-96DA-54CA9B9672D3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H="1">
                <a:off x="3139581" y="4868307"/>
                <a:ext cx="171198" cy="19467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1D478C7-3060-4FEE-80A0-A0779E4F0C0B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 flipH="1" flipV="1">
                <a:off x="3031739" y="4714446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23108B1-09E5-4382-B959-56E34A64D6D1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 flipV="1">
                <a:off x="3170127" y="4346410"/>
                <a:ext cx="140652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805D525-EA10-4D64-B967-0AE640E053C8}"/>
                  </a:ext>
                </a:extLst>
              </p:cNvPr>
              <p:cNvCxnSpPr>
                <a:cxnSpLocks/>
                <a:stCxn id="80" idx="6"/>
              </p:cNvCxnSpPr>
              <p:nvPr/>
            </p:nvCxnSpPr>
            <p:spPr>
              <a:xfrm flipV="1">
                <a:off x="3616187" y="4628068"/>
                <a:ext cx="250607" cy="10319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B985550-108C-43A3-99C7-F1B3E5199990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 flipH="1">
                <a:off x="3337147" y="4925074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9C68108-FC59-4BC8-9C47-AAF7389B1B3D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762BD84-912D-45FC-A23D-12EC576A1182}"/>
              </a:ext>
            </a:extLst>
          </p:cNvPr>
          <p:cNvGrpSpPr/>
          <p:nvPr/>
        </p:nvGrpSpPr>
        <p:grpSpPr>
          <a:xfrm>
            <a:off x="6388435" y="1206807"/>
            <a:ext cx="1504872" cy="1759534"/>
            <a:chOff x="4014245" y="1363182"/>
            <a:chExt cx="1504872" cy="1759534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BC1FD26-0E58-4302-BE55-FED03BE96567}"/>
                </a:ext>
              </a:extLst>
            </p:cNvPr>
            <p:cNvSpPr/>
            <p:nvPr/>
          </p:nvSpPr>
          <p:spPr>
            <a:xfrm>
              <a:off x="4678275" y="2020564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4B43AD-D11F-47C3-A037-1ED8293B7D25}"/>
                </a:ext>
              </a:extLst>
            </p:cNvPr>
            <p:cNvCxnSpPr>
              <a:cxnSpLocks/>
              <a:stCxn id="115" idx="6"/>
            </p:cNvCxnSpPr>
            <p:nvPr/>
          </p:nvCxnSpPr>
          <p:spPr>
            <a:xfrm flipV="1">
              <a:off x="5036083" y="2201655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5C2AF4C-027C-414B-9DFA-449F622E8DE3}"/>
                </a:ext>
              </a:extLst>
            </p:cNvPr>
            <p:cNvCxnSpPr>
              <a:cxnSpLocks/>
              <a:stCxn id="115" idx="5"/>
            </p:cNvCxnSpPr>
            <p:nvPr/>
          </p:nvCxnSpPr>
          <p:spPr>
            <a:xfrm>
              <a:off x="4983683" y="2351424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D94C5AC-4C7E-4133-B43A-61DF21A3ACFF}"/>
                </a:ext>
              </a:extLst>
            </p:cNvPr>
            <p:cNvCxnSpPr>
              <a:cxnSpLocks/>
              <a:stCxn id="115" idx="4"/>
            </p:cNvCxnSpPr>
            <p:nvPr/>
          </p:nvCxnSpPr>
          <p:spPr>
            <a:xfrm>
              <a:off x="4857179" y="2408191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78AD8-BEFE-43FC-B1F5-53E504BE6C38}"/>
                </a:ext>
              </a:extLst>
            </p:cNvPr>
            <p:cNvCxnSpPr>
              <a:cxnSpLocks/>
              <a:stCxn id="115" idx="2"/>
            </p:cNvCxnSpPr>
            <p:nvPr/>
          </p:nvCxnSpPr>
          <p:spPr>
            <a:xfrm flipH="1">
              <a:off x="4257215" y="2214378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4FFF41D-C629-4628-88DC-F77D5602143D}"/>
                </a:ext>
              </a:extLst>
            </p:cNvPr>
            <p:cNvCxnSpPr>
              <a:cxnSpLocks/>
            </p:cNvCxnSpPr>
            <p:nvPr/>
          </p:nvCxnSpPr>
          <p:spPr>
            <a:xfrm>
              <a:off x="5247279" y="2200224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96AFC05-DF4E-47F2-B7DE-6C6BA8C49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7279" y="2020565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C4C41F0-55AB-436F-AB9E-D311C9A6AD28}"/>
                </a:ext>
              </a:extLst>
            </p:cNvPr>
            <p:cNvCxnSpPr>
              <a:cxnSpLocks/>
            </p:cNvCxnSpPr>
            <p:nvPr/>
          </p:nvCxnSpPr>
          <p:spPr>
            <a:xfrm>
              <a:off x="5264987" y="2651149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8B06CD4-C11E-49A8-AB5E-B46EEB9A0A99}"/>
                </a:ext>
              </a:extLst>
            </p:cNvPr>
            <p:cNvCxnSpPr>
              <a:cxnSpLocks/>
            </p:cNvCxnSpPr>
            <p:nvPr/>
          </p:nvCxnSpPr>
          <p:spPr>
            <a:xfrm>
              <a:off x="5286690" y="2632871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039B585-3B44-4D5B-B783-94E62EC56A7A}"/>
                </a:ext>
              </a:extLst>
            </p:cNvPr>
            <p:cNvCxnSpPr>
              <a:cxnSpLocks/>
            </p:cNvCxnSpPr>
            <p:nvPr/>
          </p:nvCxnSpPr>
          <p:spPr>
            <a:xfrm>
              <a:off x="5290213" y="2205511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B4D04C9-8D5E-42B9-B0D7-F3702B4604A3}"/>
                </a:ext>
              </a:extLst>
            </p:cNvPr>
            <p:cNvGrpSpPr/>
            <p:nvPr/>
          </p:nvGrpSpPr>
          <p:grpSpPr>
            <a:xfrm>
              <a:off x="4031941" y="2550566"/>
              <a:ext cx="592327" cy="572150"/>
              <a:chOff x="3884983" y="2778664"/>
              <a:chExt cx="592327" cy="572150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5756CE5-FD1A-4EEA-8C9B-37CD7B94ED18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F0E44F3-5188-4CD1-ACB8-38407A920671}"/>
                  </a:ext>
                </a:extLst>
              </p:cNvPr>
              <p:cNvCxnSpPr>
                <a:cxnSpLocks/>
                <a:stCxn id="14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9A8AE11-CB31-48EC-BAC0-D7150D716093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E7E7FF4-6D74-4F9C-A3F3-572BF551C699}"/>
                  </a:ext>
                </a:extLst>
              </p:cNvPr>
              <p:cNvCxnSpPr>
                <a:cxnSpLocks/>
                <a:stCxn id="14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1166BA3-3A78-4F20-A21C-38090DC86B9C}"/>
                  </a:ext>
                </a:extLst>
              </p:cNvPr>
              <p:cNvCxnSpPr>
                <a:cxnSpLocks/>
                <a:stCxn id="14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DEE9F3C-54BC-4A07-85FF-80F3CE81E5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1DE0DB8-06DA-4CC9-85B0-D30960CC0AA3}"/>
                </a:ext>
              </a:extLst>
            </p:cNvPr>
            <p:cNvCxnSpPr>
              <a:cxnSpLocks/>
              <a:stCxn id="148" idx="7"/>
              <a:endCxn id="115" idx="3"/>
            </p:cNvCxnSpPr>
            <p:nvPr/>
          </p:nvCxnSpPr>
          <p:spPr>
            <a:xfrm flipV="1">
              <a:off x="4426618" y="2351424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13E454B-7E6B-4B15-BCDF-E88E65270B1C}"/>
                </a:ext>
              </a:extLst>
            </p:cNvPr>
            <p:cNvGrpSpPr/>
            <p:nvPr/>
          </p:nvGrpSpPr>
          <p:grpSpPr>
            <a:xfrm>
              <a:off x="4014245" y="1445858"/>
              <a:ext cx="520142" cy="414424"/>
              <a:chOff x="3884983" y="2778664"/>
              <a:chExt cx="520142" cy="414424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9782809-9E14-4379-AD8D-9F1807074A34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1659E5A-EF2A-426E-B5DE-A81C6D44D0A8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2E8BDC1-71BC-4A5C-9C7B-0F904C36EDE1}"/>
                  </a:ext>
                </a:extLst>
              </p:cNvPr>
              <p:cNvCxnSpPr>
                <a:cxnSpLocks/>
                <a:stCxn id="179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82006AE-44C5-48A8-8B40-C822B1224F52}"/>
                  </a:ext>
                </a:extLst>
              </p:cNvPr>
              <p:cNvCxnSpPr>
                <a:cxnSpLocks/>
                <a:stCxn id="179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AE0304B-E661-451C-A78C-9DA42862F5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505EE93-98C3-4F57-8735-846818673719}"/>
                </a:ext>
              </a:extLst>
            </p:cNvPr>
            <p:cNvCxnSpPr>
              <a:cxnSpLocks/>
              <a:stCxn id="179" idx="5"/>
              <a:endCxn id="115" idx="1"/>
            </p:cNvCxnSpPr>
            <p:nvPr/>
          </p:nvCxnSpPr>
          <p:spPr>
            <a:xfrm>
              <a:off x="4408922" y="1823622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FC1DD09-3354-45B7-9909-525E1EAFF21F}"/>
                </a:ext>
              </a:extLst>
            </p:cNvPr>
            <p:cNvGrpSpPr/>
            <p:nvPr/>
          </p:nvGrpSpPr>
          <p:grpSpPr>
            <a:xfrm>
              <a:off x="4813026" y="1363182"/>
              <a:ext cx="520142" cy="414424"/>
              <a:chOff x="3884983" y="2778664"/>
              <a:chExt cx="520142" cy="414424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7A4E583-D272-42D3-9E89-32B60FFA5206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4EAF5C4-5642-47C8-BA8C-1556D3977617}"/>
                  </a:ext>
                </a:extLst>
              </p:cNvPr>
              <p:cNvCxnSpPr>
                <a:cxnSpLocks/>
                <a:stCxn id="201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D7183D5-D9D5-4917-81F2-61C83F99B476}"/>
                  </a:ext>
                </a:extLst>
              </p:cNvPr>
              <p:cNvCxnSpPr>
                <a:cxnSpLocks/>
                <a:stCxn id="201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870C506-3D94-4654-BCB1-BC0BC859EA23}"/>
                  </a:ext>
                </a:extLst>
              </p:cNvPr>
              <p:cNvCxnSpPr>
                <a:cxnSpLocks/>
                <a:stCxn id="201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110FEBE-01FF-4F53-93C5-4525AEAC20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0C65F0C-B986-4BA4-923A-D4FE3158C400}"/>
                </a:ext>
              </a:extLst>
            </p:cNvPr>
            <p:cNvCxnSpPr>
              <a:cxnSpLocks/>
              <a:stCxn id="115" idx="7"/>
              <a:endCxn id="201" idx="4"/>
            </p:cNvCxnSpPr>
            <p:nvPr/>
          </p:nvCxnSpPr>
          <p:spPr>
            <a:xfrm flipV="1">
              <a:off x="4983683" y="1777606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FB048F6-F298-45E0-88CA-4C4B1C5FCF43}"/>
              </a:ext>
            </a:extLst>
          </p:cNvPr>
          <p:cNvGrpSpPr/>
          <p:nvPr/>
        </p:nvGrpSpPr>
        <p:grpSpPr>
          <a:xfrm>
            <a:off x="9460746" y="1135110"/>
            <a:ext cx="1550563" cy="2888975"/>
            <a:chOff x="8515876" y="1277470"/>
            <a:chExt cx="1550563" cy="2888975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D796C0A-4EDB-4C04-AEEE-84E81176AFE8}"/>
                </a:ext>
              </a:extLst>
            </p:cNvPr>
            <p:cNvSpPr/>
            <p:nvPr/>
          </p:nvSpPr>
          <p:spPr>
            <a:xfrm>
              <a:off x="9225597" y="1934852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6417218-408E-4FD6-8430-9DF7B65728C7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 flipV="1">
              <a:off x="9583405" y="2115943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4A834DE-6EFE-4073-A55E-066A6CA4B3EE}"/>
                </a:ext>
              </a:extLst>
            </p:cNvPr>
            <p:cNvCxnSpPr>
              <a:cxnSpLocks/>
              <a:stCxn id="217" idx="5"/>
            </p:cNvCxnSpPr>
            <p:nvPr/>
          </p:nvCxnSpPr>
          <p:spPr>
            <a:xfrm>
              <a:off x="9531005" y="2265712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A984BE7-D73A-453E-8265-76648A0D91BA}"/>
                </a:ext>
              </a:extLst>
            </p:cNvPr>
            <p:cNvCxnSpPr>
              <a:cxnSpLocks/>
              <a:stCxn id="217" idx="4"/>
            </p:cNvCxnSpPr>
            <p:nvPr/>
          </p:nvCxnSpPr>
          <p:spPr>
            <a:xfrm>
              <a:off x="9404501" y="2322479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58BFE72-6594-405F-A689-0E3BAD36A25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H="1">
              <a:off x="8804537" y="2128666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02B94EF-1BE1-473D-9513-EC3D0F667C85}"/>
                </a:ext>
              </a:extLst>
            </p:cNvPr>
            <p:cNvCxnSpPr>
              <a:cxnSpLocks/>
            </p:cNvCxnSpPr>
            <p:nvPr/>
          </p:nvCxnSpPr>
          <p:spPr>
            <a:xfrm>
              <a:off x="9794601" y="2114512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95A917C-D5A8-419C-973D-3CDB44A1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601" y="1934853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64ED434-EE05-4AD6-A8F2-6F3400F4DF4E}"/>
                </a:ext>
              </a:extLst>
            </p:cNvPr>
            <p:cNvCxnSpPr>
              <a:cxnSpLocks/>
            </p:cNvCxnSpPr>
            <p:nvPr/>
          </p:nvCxnSpPr>
          <p:spPr>
            <a:xfrm>
              <a:off x="9812309" y="2565437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A294B34-6D8C-47E9-97E8-388ADB6D0BC2}"/>
                </a:ext>
              </a:extLst>
            </p:cNvPr>
            <p:cNvCxnSpPr>
              <a:cxnSpLocks/>
            </p:cNvCxnSpPr>
            <p:nvPr/>
          </p:nvCxnSpPr>
          <p:spPr>
            <a:xfrm>
              <a:off x="9834012" y="2547159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98D1032-482C-4A95-AB15-63282F7A5FF4}"/>
                </a:ext>
              </a:extLst>
            </p:cNvPr>
            <p:cNvCxnSpPr>
              <a:cxnSpLocks/>
            </p:cNvCxnSpPr>
            <p:nvPr/>
          </p:nvCxnSpPr>
          <p:spPr>
            <a:xfrm>
              <a:off x="9837535" y="2119799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0CF88FB-EEAF-416F-8C1D-A86429F0E20B}"/>
                </a:ext>
              </a:extLst>
            </p:cNvPr>
            <p:cNvGrpSpPr/>
            <p:nvPr/>
          </p:nvGrpSpPr>
          <p:grpSpPr>
            <a:xfrm>
              <a:off x="8579263" y="2464854"/>
              <a:ext cx="592327" cy="572150"/>
              <a:chOff x="3884983" y="2778664"/>
              <a:chExt cx="592327" cy="57215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25E28ADB-F6BC-4CA6-889E-3E3E4FA71559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367CDFD1-8AA5-4762-BAFF-3329B96BDEB7}"/>
                  </a:ext>
                </a:extLst>
              </p:cNvPr>
              <p:cNvCxnSpPr>
                <a:cxnSpLocks/>
                <a:stCxn id="22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3330509F-D2A3-4329-9B38-5C4EE2BE470B}"/>
                  </a:ext>
                </a:extLst>
              </p:cNvPr>
              <p:cNvCxnSpPr>
                <a:cxnSpLocks/>
                <a:stCxn id="22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B034234-ABEA-4E89-86CE-4685FED61CA6}"/>
                  </a:ext>
                </a:extLst>
              </p:cNvPr>
              <p:cNvCxnSpPr>
                <a:cxnSpLocks/>
                <a:stCxn id="22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51D40E21-1FEF-4768-B647-D9B1A259F437}"/>
                  </a:ext>
                </a:extLst>
              </p:cNvPr>
              <p:cNvCxnSpPr>
                <a:cxnSpLocks/>
                <a:stCxn id="22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5CDD6CAB-992B-4B9A-8DD6-BF26568859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D8728EC-ED26-4A80-B58C-A1C8FEA72654}"/>
                </a:ext>
              </a:extLst>
            </p:cNvPr>
            <p:cNvCxnSpPr>
              <a:cxnSpLocks/>
              <a:stCxn id="228" idx="7"/>
              <a:endCxn id="217" idx="3"/>
            </p:cNvCxnSpPr>
            <p:nvPr/>
          </p:nvCxnSpPr>
          <p:spPr>
            <a:xfrm flipV="1">
              <a:off x="8973940" y="2265712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60E9ECEF-D08C-4023-BB11-BA56CA433AC4}"/>
                </a:ext>
              </a:extLst>
            </p:cNvPr>
            <p:cNvGrpSpPr/>
            <p:nvPr/>
          </p:nvGrpSpPr>
          <p:grpSpPr>
            <a:xfrm>
              <a:off x="8561567" y="1360146"/>
              <a:ext cx="520142" cy="414424"/>
              <a:chOff x="3884983" y="2778664"/>
              <a:chExt cx="520142" cy="414424"/>
            </a:xfrm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48E9DB9-BFB0-4EE4-AEAC-E211DDB09A5D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BEB92DB-8BDE-45C5-9E94-5864030BB545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A85656B0-B2EF-4296-A374-444842E40F8B}"/>
                  </a:ext>
                </a:extLst>
              </p:cNvPr>
              <p:cNvCxnSpPr>
                <a:cxnSpLocks/>
                <a:stCxn id="23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4B21B54-4ECE-46BD-989F-7772F53A0F67}"/>
                  </a:ext>
                </a:extLst>
              </p:cNvPr>
              <p:cNvCxnSpPr>
                <a:cxnSpLocks/>
                <a:stCxn id="23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3645F31E-CDC8-442C-BA68-711BAA4CDA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7D31667-E53F-441C-B541-3DC9E921DC32}"/>
                </a:ext>
              </a:extLst>
            </p:cNvPr>
            <p:cNvCxnSpPr>
              <a:cxnSpLocks/>
              <a:stCxn id="236" idx="5"/>
              <a:endCxn id="217" idx="1"/>
            </p:cNvCxnSpPr>
            <p:nvPr/>
          </p:nvCxnSpPr>
          <p:spPr>
            <a:xfrm>
              <a:off x="8956244" y="1737910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FBB8B8B-4803-40A6-A48E-CD5B6C82ECD2}"/>
                </a:ext>
              </a:extLst>
            </p:cNvPr>
            <p:cNvSpPr/>
            <p:nvPr/>
          </p:nvSpPr>
          <p:spPr>
            <a:xfrm>
              <a:off x="8515876" y="3200367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88B7DB7-B56A-45E4-8605-19EE2096165E}"/>
                </a:ext>
              </a:extLst>
            </p:cNvPr>
            <p:cNvCxnSpPr>
              <a:cxnSpLocks/>
              <a:stCxn id="242" idx="6"/>
            </p:cNvCxnSpPr>
            <p:nvPr/>
          </p:nvCxnSpPr>
          <p:spPr>
            <a:xfrm flipV="1">
              <a:off x="8776913" y="3294883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6A225DB-4602-4617-9C58-05DBC797D01E}"/>
                </a:ext>
              </a:extLst>
            </p:cNvPr>
            <p:cNvCxnSpPr>
              <a:cxnSpLocks/>
              <a:stCxn id="242" idx="0"/>
              <a:endCxn id="228" idx="3"/>
            </p:cNvCxnSpPr>
            <p:nvPr/>
          </p:nvCxnSpPr>
          <p:spPr>
            <a:xfrm flipV="1">
              <a:off x="8646395" y="2842618"/>
              <a:ext cx="130518" cy="35774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0BA5F86-F3AC-4EA4-8848-A9A8CADACBD5}"/>
                </a:ext>
              </a:extLst>
            </p:cNvPr>
            <p:cNvGrpSpPr/>
            <p:nvPr/>
          </p:nvGrpSpPr>
          <p:grpSpPr>
            <a:xfrm>
              <a:off x="9360348" y="1277470"/>
              <a:ext cx="520142" cy="414424"/>
              <a:chOff x="3884983" y="2778664"/>
              <a:chExt cx="520142" cy="414424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D550DA00-E553-42A1-B6E5-13320AEBA1FE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1A09119-6700-4BC0-B17A-075BF87AE401}"/>
                  </a:ext>
                </a:extLst>
              </p:cNvPr>
              <p:cNvCxnSpPr>
                <a:cxnSpLocks/>
                <a:stCxn id="24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1C2514F-718E-44A5-919B-7F1F1CEE1608}"/>
                  </a:ext>
                </a:extLst>
              </p:cNvPr>
              <p:cNvCxnSpPr>
                <a:cxnSpLocks/>
                <a:stCxn id="24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C6DA6A8-1477-4922-B2E0-25FFE40F3A2A}"/>
                  </a:ext>
                </a:extLst>
              </p:cNvPr>
              <p:cNvCxnSpPr>
                <a:cxnSpLocks/>
                <a:stCxn id="24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1F98463C-F231-463E-88AD-116C1D4D81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C0030FB-95CA-4D58-958E-A8514DB975DF}"/>
                </a:ext>
              </a:extLst>
            </p:cNvPr>
            <p:cNvCxnSpPr>
              <a:cxnSpLocks/>
              <a:stCxn id="217" idx="7"/>
              <a:endCxn id="246" idx="4"/>
            </p:cNvCxnSpPr>
            <p:nvPr/>
          </p:nvCxnSpPr>
          <p:spPr>
            <a:xfrm flipV="1">
              <a:off x="9531005" y="1691894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DDD35426-DDB6-48E9-92B8-55E8DE2E7607}"/>
                </a:ext>
              </a:extLst>
            </p:cNvPr>
            <p:cNvSpPr/>
            <p:nvPr/>
          </p:nvSpPr>
          <p:spPr>
            <a:xfrm>
              <a:off x="8672938" y="1897526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CD537586-C883-4496-8A4E-2B21EAF3EEFA}"/>
                </a:ext>
              </a:extLst>
            </p:cNvPr>
            <p:cNvCxnSpPr>
              <a:cxnSpLocks/>
              <a:stCxn id="252" idx="6"/>
            </p:cNvCxnSpPr>
            <p:nvPr/>
          </p:nvCxnSpPr>
          <p:spPr>
            <a:xfrm flipV="1">
              <a:off x="8933975" y="1992042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087D20A-EBAE-4FDD-9CCF-A01A2B8D725B}"/>
                </a:ext>
              </a:extLst>
            </p:cNvPr>
            <p:cNvCxnSpPr>
              <a:cxnSpLocks/>
              <a:stCxn id="252" idx="0"/>
              <a:endCxn id="236" idx="4"/>
            </p:cNvCxnSpPr>
            <p:nvPr/>
          </p:nvCxnSpPr>
          <p:spPr>
            <a:xfrm flipV="1">
              <a:off x="8803457" y="1774570"/>
              <a:ext cx="54274" cy="12295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AB45C7B-8B3D-4762-AC80-641A2C897A02}"/>
                </a:ext>
              </a:extLst>
            </p:cNvPr>
            <p:cNvCxnSpPr>
              <a:cxnSpLocks/>
              <a:stCxn id="257" idx="0"/>
              <a:endCxn id="217" idx="4"/>
            </p:cNvCxnSpPr>
            <p:nvPr/>
          </p:nvCxnSpPr>
          <p:spPr>
            <a:xfrm flipH="1" flipV="1">
              <a:off x="9404501" y="2322479"/>
              <a:ext cx="75429" cy="112547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FE19ADC1-6FE9-4EA5-8580-09B062FBFC18}"/>
                </a:ext>
              </a:extLst>
            </p:cNvPr>
            <p:cNvGrpSpPr/>
            <p:nvPr/>
          </p:nvGrpSpPr>
          <p:grpSpPr>
            <a:xfrm>
              <a:off x="9074386" y="3254136"/>
              <a:ext cx="835055" cy="912309"/>
              <a:chOff x="3016129" y="3938472"/>
              <a:chExt cx="835055" cy="912309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94856705-F744-4C8E-800D-780A857B790C}"/>
                  </a:ext>
                </a:extLst>
              </p:cNvPr>
              <p:cNvSpPr/>
              <p:nvPr/>
            </p:nvSpPr>
            <p:spPr>
              <a:xfrm>
                <a:off x="3242769" y="4132285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75F6166-AA6F-4DE6-B25E-0D8D99E36C98}"/>
                  </a:ext>
                </a:extLst>
              </p:cNvPr>
              <p:cNvCxnSpPr>
                <a:cxnSpLocks/>
                <a:stCxn id="257" idx="7"/>
              </p:cNvCxnSpPr>
              <p:nvPr/>
            </p:nvCxnSpPr>
            <p:spPr>
              <a:xfrm flipV="1">
                <a:off x="3548177" y="3938472"/>
                <a:ext cx="70326" cy="2505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C61A695-FC05-4E2E-B0A0-8E579C947307}"/>
                  </a:ext>
                </a:extLst>
              </p:cNvPr>
              <p:cNvCxnSpPr>
                <a:cxnSpLocks/>
                <a:stCxn id="257" idx="5"/>
              </p:cNvCxnSpPr>
              <p:nvPr/>
            </p:nvCxnSpPr>
            <p:spPr>
              <a:xfrm>
                <a:off x="3548177" y="4463145"/>
                <a:ext cx="279040" cy="4419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99D9C03-564B-4D37-B676-72C0452685D5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>
                <a:off x="3421673" y="4519912"/>
                <a:ext cx="161667" cy="26152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EACF9E9-736C-4C04-9259-6D2BA8962B8D}"/>
                  </a:ext>
                </a:extLst>
              </p:cNvPr>
              <p:cNvCxnSpPr>
                <a:cxnSpLocks/>
                <a:stCxn id="257" idx="3"/>
              </p:cNvCxnSpPr>
              <p:nvPr/>
            </p:nvCxnSpPr>
            <p:spPr>
              <a:xfrm flipH="1">
                <a:off x="3123971" y="4463145"/>
                <a:ext cx="171198" cy="19467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791E06F-3174-406F-82F0-A8777E1B68E3}"/>
                  </a:ext>
                </a:extLst>
              </p:cNvPr>
              <p:cNvCxnSpPr>
                <a:cxnSpLocks/>
                <a:stCxn id="257" idx="2"/>
              </p:cNvCxnSpPr>
              <p:nvPr/>
            </p:nvCxnSpPr>
            <p:spPr>
              <a:xfrm flipH="1" flipV="1">
                <a:off x="3016129" y="4309284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FDA1611E-869A-492E-9003-79A4C78814EE}"/>
                  </a:ext>
                </a:extLst>
              </p:cNvPr>
              <p:cNvCxnSpPr>
                <a:cxnSpLocks/>
                <a:stCxn id="257" idx="1"/>
              </p:cNvCxnSpPr>
              <p:nvPr/>
            </p:nvCxnSpPr>
            <p:spPr>
              <a:xfrm flipH="1" flipV="1">
                <a:off x="3154517" y="3941248"/>
                <a:ext cx="140652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7E8EDC01-4E1B-4C20-894A-3673445EA84C}"/>
                  </a:ext>
                </a:extLst>
              </p:cNvPr>
              <p:cNvCxnSpPr>
                <a:cxnSpLocks/>
                <a:stCxn id="257" idx="6"/>
              </p:cNvCxnSpPr>
              <p:nvPr/>
            </p:nvCxnSpPr>
            <p:spPr>
              <a:xfrm flipV="1">
                <a:off x="3600577" y="4222906"/>
                <a:ext cx="250607" cy="10319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339887E-4A86-4FE9-9059-EDF2759C31BB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 flipH="1">
                <a:off x="3321537" y="4519912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26E0886-F1A9-464E-9C4D-455DBDE59A06}"/>
                  </a:ext>
                </a:extLst>
              </p:cNvPr>
              <p:cNvCxnSpPr>
                <a:cxnSpLocks/>
                <a:stCxn id="257" idx="5"/>
              </p:cNvCxnSpPr>
              <p:nvPr/>
            </p:nvCxnSpPr>
            <p:spPr>
              <a:xfrm>
                <a:off x="3548177" y="4463145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4" name="Oval 273">
            <a:extLst>
              <a:ext uri="{FF2B5EF4-FFF2-40B4-BE49-F238E27FC236}">
                <a16:creationId xmlns:a16="http://schemas.microsoft.com/office/drawing/2014/main" id="{B6377617-D699-497A-AAB5-7F52454D5194}"/>
              </a:ext>
            </a:extLst>
          </p:cNvPr>
          <p:cNvSpPr/>
          <p:nvPr/>
        </p:nvSpPr>
        <p:spPr>
          <a:xfrm>
            <a:off x="4838720" y="6421599"/>
            <a:ext cx="357808" cy="387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EBBA0D4-24B9-42F3-9D3E-8E3690D14406}"/>
              </a:ext>
            </a:extLst>
          </p:cNvPr>
          <p:cNvSpPr txBox="1"/>
          <p:nvPr/>
        </p:nvSpPr>
        <p:spPr>
          <a:xfrm>
            <a:off x="5196528" y="6428673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Development - Data Analytic Team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0B57C88D-07C9-4078-B919-4C668A2331C7}"/>
              </a:ext>
            </a:extLst>
          </p:cNvPr>
          <p:cNvSpPr/>
          <p:nvPr/>
        </p:nvSpPr>
        <p:spPr>
          <a:xfrm>
            <a:off x="8605007" y="6437196"/>
            <a:ext cx="357808" cy="3876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D58AAC76-4194-4AC8-A77E-CC74FB7F13E7}"/>
              </a:ext>
            </a:extLst>
          </p:cNvPr>
          <p:cNvSpPr txBox="1"/>
          <p:nvPr/>
        </p:nvSpPr>
        <p:spPr>
          <a:xfrm>
            <a:off x="8949834" y="6447498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Production - Data Analytic Team</a:t>
            </a:r>
          </a:p>
        </p:txBody>
      </p:sp>
      <p:graphicFrame>
        <p:nvGraphicFramePr>
          <p:cNvPr id="279" name="Table 279">
            <a:extLst>
              <a:ext uri="{FF2B5EF4-FFF2-40B4-BE49-F238E27FC236}">
                <a16:creationId xmlns:a16="http://schemas.microsoft.com/office/drawing/2014/main" id="{4F1EE936-DCDA-439F-9C39-913E5ABFB6A9}"/>
              </a:ext>
            </a:extLst>
          </p:cNvPr>
          <p:cNvGraphicFramePr>
            <a:graphicFrameLocks noGrp="1"/>
          </p:cNvGraphicFramePr>
          <p:nvPr/>
        </p:nvGraphicFramePr>
        <p:xfrm>
          <a:off x="287078" y="4191224"/>
          <a:ext cx="11488479" cy="2302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662">
                  <a:extLst>
                    <a:ext uri="{9D8B030D-6E8A-4147-A177-3AD203B41FA5}">
                      <a16:colId xmlns:a16="http://schemas.microsoft.com/office/drawing/2014/main" val="3225039286"/>
                    </a:ext>
                  </a:extLst>
                </a:gridCol>
                <a:gridCol w="2796362">
                  <a:extLst>
                    <a:ext uri="{9D8B030D-6E8A-4147-A177-3AD203B41FA5}">
                      <a16:colId xmlns:a16="http://schemas.microsoft.com/office/drawing/2014/main" val="3379688372"/>
                    </a:ext>
                  </a:extLst>
                </a:gridCol>
                <a:gridCol w="3067493">
                  <a:extLst>
                    <a:ext uri="{9D8B030D-6E8A-4147-A177-3AD203B41FA5}">
                      <a16:colId xmlns:a16="http://schemas.microsoft.com/office/drawing/2014/main" val="3254057032"/>
                    </a:ext>
                  </a:extLst>
                </a:gridCol>
                <a:gridCol w="3024962">
                  <a:extLst>
                    <a:ext uri="{9D8B030D-6E8A-4147-A177-3AD203B41FA5}">
                      <a16:colId xmlns:a16="http://schemas.microsoft.com/office/drawing/2014/main" val="4098177761"/>
                    </a:ext>
                  </a:extLst>
                </a:gridCol>
              </a:tblGrid>
              <a:tr h="460186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 &amp;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Decentralized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dirty="0"/>
                        <a:t>Decentralized Dev &amp; Prod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88396"/>
                  </a:ext>
                </a:extLst>
              </a:tr>
              <a:tr h="9423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do we create together without conflicts?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How do we deploy safely and rapidly?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balance centralized control vs self service freedom?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reuse/incorporate what another team deployed?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05874"/>
                  </a:ext>
                </a:extLst>
              </a:tr>
              <a:tr h="65961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Engineer &amp; 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Team and Production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Home Office Data Team and Line of Business Analysts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Multiple Data &amp; Production Teams in Many Orgs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72076"/>
                  </a:ext>
                </a:extLst>
              </a:tr>
            </a:tbl>
          </a:graphicData>
        </a:graphic>
      </p:graphicFrame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37120C05-22A6-4BA1-845C-7537C96AA036}"/>
              </a:ext>
            </a:extLst>
          </p:cNvPr>
          <p:cNvCxnSpPr/>
          <p:nvPr/>
        </p:nvCxnSpPr>
        <p:spPr>
          <a:xfrm flipH="1">
            <a:off x="2822943" y="1200781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CB5B316-133A-4EC0-81A4-4484C16D1B96}"/>
              </a:ext>
            </a:extLst>
          </p:cNvPr>
          <p:cNvCxnSpPr/>
          <p:nvPr/>
        </p:nvCxnSpPr>
        <p:spPr>
          <a:xfrm flipH="1">
            <a:off x="5633619" y="1147496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F3CCD29-13C8-457F-A525-CF4D7DD4C132}"/>
              </a:ext>
            </a:extLst>
          </p:cNvPr>
          <p:cNvCxnSpPr/>
          <p:nvPr/>
        </p:nvCxnSpPr>
        <p:spPr>
          <a:xfrm flipH="1">
            <a:off x="8767833" y="1257868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F77D65-F3F2-4CA8-B969-AB2B54B4033B}"/>
              </a:ext>
            </a:extLst>
          </p:cNvPr>
          <p:cNvSpPr txBox="1"/>
          <p:nvPr/>
        </p:nvSpPr>
        <p:spPr>
          <a:xfrm>
            <a:off x="1421773" y="2691511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80E5692-777A-4E74-8090-CB1A4C3D17C2}"/>
              </a:ext>
            </a:extLst>
          </p:cNvPr>
          <p:cNvSpPr txBox="1"/>
          <p:nvPr/>
        </p:nvSpPr>
        <p:spPr>
          <a:xfrm>
            <a:off x="1913694" y="2239375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AE93ACF-2E72-4F3D-8E3C-5290416F58A5}"/>
              </a:ext>
            </a:extLst>
          </p:cNvPr>
          <p:cNvSpPr txBox="1"/>
          <p:nvPr/>
        </p:nvSpPr>
        <p:spPr>
          <a:xfrm>
            <a:off x="2117313" y="1536442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BI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62A9156-08AC-47DC-9C76-260793CDA70F}"/>
              </a:ext>
            </a:extLst>
          </p:cNvPr>
          <p:cNvSpPr txBox="1"/>
          <p:nvPr/>
        </p:nvSpPr>
        <p:spPr>
          <a:xfrm>
            <a:off x="1543115" y="924330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53BA81-21B3-4B2A-92B6-71503B494118}"/>
              </a:ext>
            </a:extLst>
          </p:cNvPr>
          <p:cNvSpPr/>
          <p:nvPr/>
        </p:nvSpPr>
        <p:spPr>
          <a:xfrm>
            <a:off x="304645" y="919559"/>
            <a:ext cx="5389821" cy="540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0EAAC6E-95B4-4E07-9B48-5DCD5F50458E}"/>
              </a:ext>
            </a:extLst>
          </p:cNvPr>
          <p:cNvSpPr/>
          <p:nvPr/>
        </p:nvSpPr>
        <p:spPr>
          <a:xfrm>
            <a:off x="8715578" y="976587"/>
            <a:ext cx="3117752" cy="540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86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91E4-0397-4069-B57E-E2009DF5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00" y="264744"/>
            <a:ext cx="8634047" cy="678051"/>
          </a:xfrm>
        </p:spPr>
        <p:txBody>
          <a:bodyPr/>
          <a:lstStyle/>
          <a:p>
            <a:r>
              <a:rPr lang="en-US" dirty="0"/>
              <a:t>A Cornucopia of Collaboration Complexity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6DB934-8A50-4809-81FF-E534E6CA2E59}"/>
              </a:ext>
            </a:extLst>
          </p:cNvPr>
          <p:cNvGrpSpPr/>
          <p:nvPr/>
        </p:nvGrpSpPr>
        <p:grpSpPr>
          <a:xfrm>
            <a:off x="853699" y="1246089"/>
            <a:ext cx="1199928" cy="1364772"/>
            <a:chOff x="2128327" y="1800652"/>
            <a:chExt cx="1199928" cy="13647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1E47558-B607-4007-9457-8732118F5FBF}"/>
                </a:ext>
              </a:extLst>
            </p:cNvPr>
            <p:cNvSpPr/>
            <p:nvPr/>
          </p:nvSpPr>
          <p:spPr>
            <a:xfrm>
              <a:off x="2549387" y="2214090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90C9D0F-D308-483A-8609-A0C52C1AD4ED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1939135"/>
              <a:ext cx="303007" cy="3317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BAE1FF-B8E3-4772-BDB0-EFE1589E578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2616695" y="1800652"/>
              <a:ext cx="111596" cy="41343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924809-DBCB-478B-BEC1-E551B62F5ADA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 flipV="1">
              <a:off x="2907195" y="2391524"/>
              <a:ext cx="355408" cy="1638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81AB10-1B3F-4CF0-9534-641AF7DC1EC4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865FEA-0BEB-46D2-917C-57121578D9A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291" y="2589145"/>
              <a:ext cx="126504" cy="57627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7E1437-CA69-488A-B666-B555020C677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372883" y="2544950"/>
              <a:ext cx="228904" cy="331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AD90DB-2461-44B5-A555-F6EBFDBE026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2128327" y="2407904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5A5B38-BFAD-4483-B185-7F498647C1D7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322747" y="1863909"/>
              <a:ext cx="279040" cy="40694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EC6F9D-2CBF-4E42-8E49-0CAA4F6136F7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2907195" y="2407904"/>
              <a:ext cx="355408" cy="19381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CA94B3B-BBB0-4D39-A76B-0909CF82549F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2214090"/>
              <a:ext cx="473460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7E485B-E881-4833-A4DA-FA22103548BA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191578" y="2214090"/>
              <a:ext cx="410209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41436-CFDF-48EA-AB84-2903724B867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236913" y="2544950"/>
              <a:ext cx="364874" cy="2042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DE251C-B4B3-4BAC-AC9C-2C8AA961074F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H="1">
              <a:off x="2565503" y="2601717"/>
              <a:ext cx="162788" cy="4681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2DB3FEC-09F4-427C-84B8-F17FEFC09C42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140652" cy="4318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72A6FAE-29DB-429E-844B-53ED6AB93322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2728291" y="1820207"/>
              <a:ext cx="178904" cy="39388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3AC21565-0322-45E3-835B-02FF1A329C83}"/>
              </a:ext>
            </a:extLst>
          </p:cNvPr>
          <p:cNvGrpSpPr/>
          <p:nvPr/>
        </p:nvGrpSpPr>
        <p:grpSpPr>
          <a:xfrm>
            <a:off x="3621067" y="1247723"/>
            <a:ext cx="1199928" cy="2679252"/>
            <a:chOff x="3304904" y="1396578"/>
            <a:chExt cx="1199928" cy="267925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BB7748F-7294-430F-ACE8-F46FCE87EEA0}"/>
                </a:ext>
              </a:extLst>
            </p:cNvPr>
            <p:cNvGrpSpPr/>
            <p:nvPr/>
          </p:nvGrpSpPr>
          <p:grpSpPr>
            <a:xfrm>
              <a:off x="3304904" y="1396578"/>
              <a:ext cx="1199928" cy="1269256"/>
              <a:chOff x="2128327" y="1800652"/>
              <a:chExt cx="1199928" cy="126925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A9ECF81-0BAB-49AF-911E-6D65BB12EC4D}"/>
                  </a:ext>
                </a:extLst>
              </p:cNvPr>
              <p:cNvSpPr/>
              <p:nvPr/>
            </p:nvSpPr>
            <p:spPr>
              <a:xfrm>
                <a:off x="2549387" y="2214090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EE91F-122D-4803-A5B3-56976FE7B5C2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1939135"/>
                <a:ext cx="303007" cy="3317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DCCC691-561D-4D6F-BB7A-AC211916EC0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2616695" y="1800652"/>
                <a:ext cx="111596" cy="41343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28E7B4-F7C0-466E-B565-EB4A1D9CCD03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 flipV="1">
                <a:off x="2907195" y="2391524"/>
                <a:ext cx="355408" cy="163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7EE04E5-F983-42DE-9503-F4FE7E32B694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281304" cy="28144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23BF3F-FEEF-4F1D-83C7-E68AC6ADCE0C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372883" y="2544950"/>
                <a:ext cx="228904" cy="33172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BBEBA14-7A5E-46D0-AE4B-9165D56B994F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 flipH="1">
                <a:off x="2128327" y="2407904"/>
                <a:ext cx="421060" cy="9829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968A460-CBA6-454C-98CC-0898DD5D9C28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322747" y="1863909"/>
                <a:ext cx="279040" cy="40694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F5AACE-2A78-4C34-9317-6C7934264F40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>
                <a:off x="2907195" y="2407904"/>
                <a:ext cx="355408" cy="19381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37C038B-28D8-4672-8420-64F101232E79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2214090"/>
                <a:ext cx="473460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EB18A6A-AF8C-4314-8ACC-D6D30D4C07C7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191578" y="2214090"/>
                <a:ext cx="410209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0481F3-BC6A-49D8-92DE-9298EE9F28F3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236913" y="2544950"/>
                <a:ext cx="364874" cy="2042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437887F-133B-4319-83A3-44E3A3D1125C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2565503" y="2601717"/>
                <a:ext cx="162788" cy="46819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3BBA9A7-419B-4AD1-B190-FAFD7C199830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140652" cy="4318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DEF4703-84CB-4E43-8146-30CE9912862D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728291" y="1820207"/>
                <a:ext cx="178904" cy="39388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CEDA5A-1221-4D7B-8FCB-E8EB5FA623BB}"/>
                </a:ext>
              </a:extLst>
            </p:cNvPr>
            <p:cNvCxnSpPr>
              <a:cxnSpLocks/>
              <a:stCxn id="80" idx="0"/>
              <a:endCxn id="63" idx="4"/>
            </p:cNvCxnSpPr>
            <p:nvPr/>
          </p:nvCxnSpPr>
          <p:spPr>
            <a:xfrm flipH="1" flipV="1">
              <a:off x="3904868" y="2197643"/>
              <a:ext cx="45889" cy="11596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CC76515-212B-42F7-8AD3-F257E4D1A8AF}"/>
                </a:ext>
              </a:extLst>
            </p:cNvPr>
            <p:cNvGrpSpPr/>
            <p:nvPr/>
          </p:nvGrpSpPr>
          <p:grpSpPr>
            <a:xfrm>
              <a:off x="3545213" y="3163521"/>
              <a:ext cx="835055" cy="912309"/>
              <a:chOff x="3031739" y="4343634"/>
              <a:chExt cx="835055" cy="91230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40CCB0D-F85E-499F-84E7-F6FFDDCB25DD}"/>
                  </a:ext>
                </a:extLst>
              </p:cNvPr>
              <p:cNvSpPr/>
              <p:nvPr/>
            </p:nvSpPr>
            <p:spPr>
              <a:xfrm>
                <a:off x="3258379" y="4537447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BF0B85A-956A-44F7-AC01-7EA485695C00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V="1">
                <a:off x="3563787" y="4343634"/>
                <a:ext cx="70326" cy="2505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AEB0DF3-004B-4B12-ADE4-67E2B2EFFA19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79040" cy="4419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D38DF29-0227-41E0-B6D7-C86BC9F26998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>
                <a:off x="3437283" y="4925074"/>
                <a:ext cx="161667" cy="26152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87CFC7F-310E-4596-96DA-54CA9B9672D3}"/>
                  </a:ext>
                </a:extLst>
              </p:cNvPr>
              <p:cNvCxnSpPr>
                <a:cxnSpLocks/>
                <a:stCxn id="80" idx="3"/>
              </p:cNvCxnSpPr>
              <p:nvPr/>
            </p:nvCxnSpPr>
            <p:spPr>
              <a:xfrm flipH="1">
                <a:off x="3139581" y="4868307"/>
                <a:ext cx="171198" cy="19467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1D478C7-3060-4FEE-80A0-A0779E4F0C0B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 flipH="1" flipV="1">
                <a:off x="3031739" y="4714446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23108B1-09E5-4382-B959-56E34A64D6D1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 flipV="1">
                <a:off x="3170127" y="4346410"/>
                <a:ext cx="140652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805D525-EA10-4D64-B967-0AE640E053C8}"/>
                  </a:ext>
                </a:extLst>
              </p:cNvPr>
              <p:cNvCxnSpPr>
                <a:cxnSpLocks/>
                <a:stCxn id="80" idx="6"/>
              </p:cNvCxnSpPr>
              <p:nvPr/>
            </p:nvCxnSpPr>
            <p:spPr>
              <a:xfrm flipV="1">
                <a:off x="3616187" y="4628068"/>
                <a:ext cx="250607" cy="10319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B985550-108C-43A3-99C7-F1B3E5199990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 flipH="1">
                <a:off x="3337147" y="4925074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9C68108-FC59-4BC8-9C47-AAF7389B1B3D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762BD84-912D-45FC-A23D-12EC576A1182}"/>
              </a:ext>
            </a:extLst>
          </p:cNvPr>
          <p:cNvGrpSpPr/>
          <p:nvPr/>
        </p:nvGrpSpPr>
        <p:grpSpPr>
          <a:xfrm>
            <a:off x="6388435" y="1206807"/>
            <a:ext cx="1504872" cy="1759534"/>
            <a:chOff x="4014245" y="1363182"/>
            <a:chExt cx="1504872" cy="1759534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BC1FD26-0E58-4302-BE55-FED03BE96567}"/>
                </a:ext>
              </a:extLst>
            </p:cNvPr>
            <p:cNvSpPr/>
            <p:nvPr/>
          </p:nvSpPr>
          <p:spPr>
            <a:xfrm>
              <a:off x="4678275" y="2020564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4B43AD-D11F-47C3-A037-1ED8293B7D25}"/>
                </a:ext>
              </a:extLst>
            </p:cNvPr>
            <p:cNvCxnSpPr>
              <a:cxnSpLocks/>
              <a:stCxn id="115" idx="6"/>
            </p:cNvCxnSpPr>
            <p:nvPr/>
          </p:nvCxnSpPr>
          <p:spPr>
            <a:xfrm flipV="1">
              <a:off x="5036083" y="2201655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5C2AF4C-027C-414B-9DFA-449F622E8DE3}"/>
                </a:ext>
              </a:extLst>
            </p:cNvPr>
            <p:cNvCxnSpPr>
              <a:cxnSpLocks/>
              <a:stCxn id="115" idx="5"/>
            </p:cNvCxnSpPr>
            <p:nvPr/>
          </p:nvCxnSpPr>
          <p:spPr>
            <a:xfrm>
              <a:off x="4983683" y="2351424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D94C5AC-4C7E-4133-B43A-61DF21A3ACFF}"/>
                </a:ext>
              </a:extLst>
            </p:cNvPr>
            <p:cNvCxnSpPr>
              <a:cxnSpLocks/>
              <a:stCxn id="115" idx="4"/>
            </p:cNvCxnSpPr>
            <p:nvPr/>
          </p:nvCxnSpPr>
          <p:spPr>
            <a:xfrm>
              <a:off x="4857179" y="2408191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78AD8-BEFE-43FC-B1F5-53E504BE6C38}"/>
                </a:ext>
              </a:extLst>
            </p:cNvPr>
            <p:cNvCxnSpPr>
              <a:cxnSpLocks/>
              <a:stCxn id="115" idx="2"/>
            </p:cNvCxnSpPr>
            <p:nvPr/>
          </p:nvCxnSpPr>
          <p:spPr>
            <a:xfrm flipH="1">
              <a:off x="4257215" y="2214378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4FFF41D-C629-4628-88DC-F77D5602143D}"/>
                </a:ext>
              </a:extLst>
            </p:cNvPr>
            <p:cNvCxnSpPr>
              <a:cxnSpLocks/>
            </p:cNvCxnSpPr>
            <p:nvPr/>
          </p:nvCxnSpPr>
          <p:spPr>
            <a:xfrm>
              <a:off x="5247279" y="2200224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96AFC05-DF4E-47F2-B7DE-6C6BA8C49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7279" y="2020565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C4C41F0-55AB-436F-AB9E-D311C9A6AD28}"/>
                </a:ext>
              </a:extLst>
            </p:cNvPr>
            <p:cNvCxnSpPr>
              <a:cxnSpLocks/>
            </p:cNvCxnSpPr>
            <p:nvPr/>
          </p:nvCxnSpPr>
          <p:spPr>
            <a:xfrm>
              <a:off x="5264987" y="2651149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8B06CD4-C11E-49A8-AB5E-B46EEB9A0A99}"/>
                </a:ext>
              </a:extLst>
            </p:cNvPr>
            <p:cNvCxnSpPr>
              <a:cxnSpLocks/>
            </p:cNvCxnSpPr>
            <p:nvPr/>
          </p:nvCxnSpPr>
          <p:spPr>
            <a:xfrm>
              <a:off x="5286690" y="2632871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039B585-3B44-4D5B-B783-94E62EC56A7A}"/>
                </a:ext>
              </a:extLst>
            </p:cNvPr>
            <p:cNvCxnSpPr>
              <a:cxnSpLocks/>
            </p:cNvCxnSpPr>
            <p:nvPr/>
          </p:nvCxnSpPr>
          <p:spPr>
            <a:xfrm>
              <a:off x="5290213" y="2205511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B4D04C9-8D5E-42B9-B0D7-F3702B4604A3}"/>
                </a:ext>
              </a:extLst>
            </p:cNvPr>
            <p:cNvGrpSpPr/>
            <p:nvPr/>
          </p:nvGrpSpPr>
          <p:grpSpPr>
            <a:xfrm>
              <a:off x="4031941" y="2550566"/>
              <a:ext cx="592327" cy="572150"/>
              <a:chOff x="3884983" y="2778664"/>
              <a:chExt cx="592327" cy="572150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5756CE5-FD1A-4EEA-8C9B-37CD7B94ED18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F0E44F3-5188-4CD1-ACB8-38407A920671}"/>
                  </a:ext>
                </a:extLst>
              </p:cNvPr>
              <p:cNvCxnSpPr>
                <a:cxnSpLocks/>
                <a:stCxn id="14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9A8AE11-CB31-48EC-BAC0-D7150D716093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E7E7FF4-6D74-4F9C-A3F3-572BF551C699}"/>
                  </a:ext>
                </a:extLst>
              </p:cNvPr>
              <p:cNvCxnSpPr>
                <a:cxnSpLocks/>
                <a:stCxn id="14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1166BA3-3A78-4F20-A21C-38090DC86B9C}"/>
                  </a:ext>
                </a:extLst>
              </p:cNvPr>
              <p:cNvCxnSpPr>
                <a:cxnSpLocks/>
                <a:stCxn id="14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DEE9F3C-54BC-4A07-85FF-80F3CE81E5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1DE0DB8-06DA-4CC9-85B0-D30960CC0AA3}"/>
                </a:ext>
              </a:extLst>
            </p:cNvPr>
            <p:cNvCxnSpPr>
              <a:cxnSpLocks/>
              <a:stCxn id="148" idx="7"/>
              <a:endCxn id="115" idx="3"/>
            </p:cNvCxnSpPr>
            <p:nvPr/>
          </p:nvCxnSpPr>
          <p:spPr>
            <a:xfrm flipV="1">
              <a:off x="4426618" y="2351424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13E454B-7E6B-4B15-BCDF-E88E65270B1C}"/>
                </a:ext>
              </a:extLst>
            </p:cNvPr>
            <p:cNvGrpSpPr/>
            <p:nvPr/>
          </p:nvGrpSpPr>
          <p:grpSpPr>
            <a:xfrm>
              <a:off x="4014245" y="1445858"/>
              <a:ext cx="520142" cy="414424"/>
              <a:chOff x="3884983" y="2778664"/>
              <a:chExt cx="520142" cy="414424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9782809-9E14-4379-AD8D-9F1807074A34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1659E5A-EF2A-426E-B5DE-A81C6D44D0A8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2E8BDC1-71BC-4A5C-9C7B-0F904C36EDE1}"/>
                  </a:ext>
                </a:extLst>
              </p:cNvPr>
              <p:cNvCxnSpPr>
                <a:cxnSpLocks/>
                <a:stCxn id="179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82006AE-44C5-48A8-8B40-C822B1224F52}"/>
                  </a:ext>
                </a:extLst>
              </p:cNvPr>
              <p:cNvCxnSpPr>
                <a:cxnSpLocks/>
                <a:stCxn id="179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AE0304B-E661-451C-A78C-9DA42862F5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505EE93-98C3-4F57-8735-846818673719}"/>
                </a:ext>
              </a:extLst>
            </p:cNvPr>
            <p:cNvCxnSpPr>
              <a:cxnSpLocks/>
              <a:stCxn id="179" idx="5"/>
              <a:endCxn id="115" idx="1"/>
            </p:cNvCxnSpPr>
            <p:nvPr/>
          </p:nvCxnSpPr>
          <p:spPr>
            <a:xfrm>
              <a:off x="4408922" y="1823622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FC1DD09-3354-45B7-9909-525E1EAFF21F}"/>
                </a:ext>
              </a:extLst>
            </p:cNvPr>
            <p:cNvGrpSpPr/>
            <p:nvPr/>
          </p:nvGrpSpPr>
          <p:grpSpPr>
            <a:xfrm>
              <a:off x="4813026" y="1363182"/>
              <a:ext cx="520142" cy="414424"/>
              <a:chOff x="3884983" y="2778664"/>
              <a:chExt cx="520142" cy="414424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7A4E583-D272-42D3-9E89-32B60FFA5206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4EAF5C4-5642-47C8-BA8C-1556D3977617}"/>
                  </a:ext>
                </a:extLst>
              </p:cNvPr>
              <p:cNvCxnSpPr>
                <a:cxnSpLocks/>
                <a:stCxn id="201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D7183D5-D9D5-4917-81F2-61C83F99B476}"/>
                  </a:ext>
                </a:extLst>
              </p:cNvPr>
              <p:cNvCxnSpPr>
                <a:cxnSpLocks/>
                <a:stCxn id="201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870C506-3D94-4654-BCB1-BC0BC859EA23}"/>
                  </a:ext>
                </a:extLst>
              </p:cNvPr>
              <p:cNvCxnSpPr>
                <a:cxnSpLocks/>
                <a:stCxn id="201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110FEBE-01FF-4F53-93C5-4525AEAC20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0C65F0C-B986-4BA4-923A-D4FE3158C400}"/>
                </a:ext>
              </a:extLst>
            </p:cNvPr>
            <p:cNvCxnSpPr>
              <a:cxnSpLocks/>
              <a:stCxn id="115" idx="7"/>
              <a:endCxn id="201" idx="4"/>
            </p:cNvCxnSpPr>
            <p:nvPr/>
          </p:nvCxnSpPr>
          <p:spPr>
            <a:xfrm flipV="1">
              <a:off x="4983683" y="1777606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FB048F6-F298-45E0-88CA-4C4B1C5FCF43}"/>
              </a:ext>
            </a:extLst>
          </p:cNvPr>
          <p:cNvGrpSpPr/>
          <p:nvPr/>
        </p:nvGrpSpPr>
        <p:grpSpPr>
          <a:xfrm>
            <a:off x="9460746" y="1135110"/>
            <a:ext cx="1550563" cy="2888975"/>
            <a:chOff x="8515876" y="1277470"/>
            <a:chExt cx="1550563" cy="2888975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D796C0A-4EDB-4C04-AEEE-84E81176AFE8}"/>
                </a:ext>
              </a:extLst>
            </p:cNvPr>
            <p:cNvSpPr/>
            <p:nvPr/>
          </p:nvSpPr>
          <p:spPr>
            <a:xfrm>
              <a:off x="9225597" y="1934852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6417218-408E-4FD6-8430-9DF7B65728C7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 flipV="1">
              <a:off x="9583405" y="2115943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4A834DE-6EFE-4073-A55E-066A6CA4B3EE}"/>
                </a:ext>
              </a:extLst>
            </p:cNvPr>
            <p:cNvCxnSpPr>
              <a:cxnSpLocks/>
              <a:stCxn id="217" idx="5"/>
            </p:cNvCxnSpPr>
            <p:nvPr/>
          </p:nvCxnSpPr>
          <p:spPr>
            <a:xfrm>
              <a:off x="9531005" y="2265712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A984BE7-D73A-453E-8265-76648A0D91BA}"/>
                </a:ext>
              </a:extLst>
            </p:cNvPr>
            <p:cNvCxnSpPr>
              <a:cxnSpLocks/>
              <a:stCxn id="217" idx="4"/>
            </p:cNvCxnSpPr>
            <p:nvPr/>
          </p:nvCxnSpPr>
          <p:spPr>
            <a:xfrm>
              <a:off x="9404501" y="2322479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58BFE72-6594-405F-A689-0E3BAD36A25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H="1">
              <a:off x="8804537" y="2128666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02B94EF-1BE1-473D-9513-EC3D0F667C85}"/>
                </a:ext>
              </a:extLst>
            </p:cNvPr>
            <p:cNvCxnSpPr>
              <a:cxnSpLocks/>
            </p:cNvCxnSpPr>
            <p:nvPr/>
          </p:nvCxnSpPr>
          <p:spPr>
            <a:xfrm>
              <a:off x="9794601" y="2114512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95A917C-D5A8-419C-973D-3CDB44A1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601" y="1934853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64ED434-EE05-4AD6-A8F2-6F3400F4DF4E}"/>
                </a:ext>
              </a:extLst>
            </p:cNvPr>
            <p:cNvCxnSpPr>
              <a:cxnSpLocks/>
            </p:cNvCxnSpPr>
            <p:nvPr/>
          </p:nvCxnSpPr>
          <p:spPr>
            <a:xfrm>
              <a:off x="9812309" y="2565437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A294B34-6D8C-47E9-97E8-388ADB6D0BC2}"/>
                </a:ext>
              </a:extLst>
            </p:cNvPr>
            <p:cNvCxnSpPr>
              <a:cxnSpLocks/>
            </p:cNvCxnSpPr>
            <p:nvPr/>
          </p:nvCxnSpPr>
          <p:spPr>
            <a:xfrm>
              <a:off x="9834012" y="2547159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98D1032-482C-4A95-AB15-63282F7A5FF4}"/>
                </a:ext>
              </a:extLst>
            </p:cNvPr>
            <p:cNvCxnSpPr>
              <a:cxnSpLocks/>
            </p:cNvCxnSpPr>
            <p:nvPr/>
          </p:nvCxnSpPr>
          <p:spPr>
            <a:xfrm>
              <a:off x="9837535" y="2119799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0CF88FB-EEAF-416F-8C1D-A86429F0E20B}"/>
                </a:ext>
              </a:extLst>
            </p:cNvPr>
            <p:cNvGrpSpPr/>
            <p:nvPr/>
          </p:nvGrpSpPr>
          <p:grpSpPr>
            <a:xfrm>
              <a:off x="8579263" y="2464854"/>
              <a:ext cx="592327" cy="572150"/>
              <a:chOff x="3884983" y="2778664"/>
              <a:chExt cx="592327" cy="57215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25E28ADB-F6BC-4CA6-889E-3E3E4FA71559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367CDFD1-8AA5-4762-BAFF-3329B96BDEB7}"/>
                  </a:ext>
                </a:extLst>
              </p:cNvPr>
              <p:cNvCxnSpPr>
                <a:cxnSpLocks/>
                <a:stCxn id="22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3330509F-D2A3-4329-9B38-5C4EE2BE470B}"/>
                  </a:ext>
                </a:extLst>
              </p:cNvPr>
              <p:cNvCxnSpPr>
                <a:cxnSpLocks/>
                <a:stCxn id="22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B034234-ABEA-4E89-86CE-4685FED61CA6}"/>
                  </a:ext>
                </a:extLst>
              </p:cNvPr>
              <p:cNvCxnSpPr>
                <a:cxnSpLocks/>
                <a:stCxn id="22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51D40E21-1FEF-4768-B647-D9B1A259F437}"/>
                  </a:ext>
                </a:extLst>
              </p:cNvPr>
              <p:cNvCxnSpPr>
                <a:cxnSpLocks/>
                <a:stCxn id="22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5CDD6CAB-992B-4B9A-8DD6-BF26568859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D8728EC-ED26-4A80-B58C-A1C8FEA72654}"/>
                </a:ext>
              </a:extLst>
            </p:cNvPr>
            <p:cNvCxnSpPr>
              <a:cxnSpLocks/>
              <a:stCxn id="228" idx="7"/>
              <a:endCxn id="217" idx="3"/>
            </p:cNvCxnSpPr>
            <p:nvPr/>
          </p:nvCxnSpPr>
          <p:spPr>
            <a:xfrm flipV="1">
              <a:off x="8973940" y="2265712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60E9ECEF-D08C-4023-BB11-BA56CA433AC4}"/>
                </a:ext>
              </a:extLst>
            </p:cNvPr>
            <p:cNvGrpSpPr/>
            <p:nvPr/>
          </p:nvGrpSpPr>
          <p:grpSpPr>
            <a:xfrm>
              <a:off x="8561567" y="1360146"/>
              <a:ext cx="520142" cy="414424"/>
              <a:chOff x="3884983" y="2778664"/>
              <a:chExt cx="520142" cy="414424"/>
            </a:xfrm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48E9DB9-BFB0-4EE4-AEAC-E211DDB09A5D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BEB92DB-8BDE-45C5-9E94-5864030BB545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A85656B0-B2EF-4296-A374-444842E40F8B}"/>
                  </a:ext>
                </a:extLst>
              </p:cNvPr>
              <p:cNvCxnSpPr>
                <a:cxnSpLocks/>
                <a:stCxn id="23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4B21B54-4ECE-46BD-989F-7772F53A0F67}"/>
                  </a:ext>
                </a:extLst>
              </p:cNvPr>
              <p:cNvCxnSpPr>
                <a:cxnSpLocks/>
                <a:stCxn id="23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3645F31E-CDC8-442C-BA68-711BAA4CDA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7D31667-E53F-441C-B541-3DC9E921DC32}"/>
                </a:ext>
              </a:extLst>
            </p:cNvPr>
            <p:cNvCxnSpPr>
              <a:cxnSpLocks/>
              <a:stCxn id="236" idx="5"/>
              <a:endCxn id="217" idx="1"/>
            </p:cNvCxnSpPr>
            <p:nvPr/>
          </p:nvCxnSpPr>
          <p:spPr>
            <a:xfrm>
              <a:off x="8956244" y="1737910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FBB8B8B-4803-40A6-A48E-CD5B6C82ECD2}"/>
                </a:ext>
              </a:extLst>
            </p:cNvPr>
            <p:cNvSpPr/>
            <p:nvPr/>
          </p:nvSpPr>
          <p:spPr>
            <a:xfrm>
              <a:off x="8515876" y="3200367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88B7DB7-B56A-45E4-8605-19EE2096165E}"/>
                </a:ext>
              </a:extLst>
            </p:cNvPr>
            <p:cNvCxnSpPr>
              <a:cxnSpLocks/>
              <a:stCxn id="242" idx="6"/>
            </p:cNvCxnSpPr>
            <p:nvPr/>
          </p:nvCxnSpPr>
          <p:spPr>
            <a:xfrm flipV="1">
              <a:off x="8776913" y="3294883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6A225DB-4602-4617-9C58-05DBC797D01E}"/>
                </a:ext>
              </a:extLst>
            </p:cNvPr>
            <p:cNvCxnSpPr>
              <a:cxnSpLocks/>
              <a:stCxn id="242" idx="0"/>
              <a:endCxn id="228" idx="3"/>
            </p:cNvCxnSpPr>
            <p:nvPr/>
          </p:nvCxnSpPr>
          <p:spPr>
            <a:xfrm flipV="1">
              <a:off x="8646395" y="2842618"/>
              <a:ext cx="130518" cy="35774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0BA5F86-F3AC-4EA4-8848-A9A8CADACBD5}"/>
                </a:ext>
              </a:extLst>
            </p:cNvPr>
            <p:cNvGrpSpPr/>
            <p:nvPr/>
          </p:nvGrpSpPr>
          <p:grpSpPr>
            <a:xfrm>
              <a:off x="9360348" y="1277470"/>
              <a:ext cx="520142" cy="414424"/>
              <a:chOff x="3884983" y="2778664"/>
              <a:chExt cx="520142" cy="414424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D550DA00-E553-42A1-B6E5-13320AEBA1FE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1A09119-6700-4BC0-B17A-075BF87AE401}"/>
                  </a:ext>
                </a:extLst>
              </p:cNvPr>
              <p:cNvCxnSpPr>
                <a:cxnSpLocks/>
                <a:stCxn id="24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1C2514F-718E-44A5-919B-7F1F1CEE1608}"/>
                  </a:ext>
                </a:extLst>
              </p:cNvPr>
              <p:cNvCxnSpPr>
                <a:cxnSpLocks/>
                <a:stCxn id="24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C6DA6A8-1477-4922-B2E0-25FFE40F3A2A}"/>
                  </a:ext>
                </a:extLst>
              </p:cNvPr>
              <p:cNvCxnSpPr>
                <a:cxnSpLocks/>
                <a:stCxn id="24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1F98463C-F231-463E-88AD-116C1D4D81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C0030FB-95CA-4D58-958E-A8514DB975DF}"/>
                </a:ext>
              </a:extLst>
            </p:cNvPr>
            <p:cNvCxnSpPr>
              <a:cxnSpLocks/>
              <a:stCxn id="217" idx="7"/>
              <a:endCxn id="246" idx="4"/>
            </p:cNvCxnSpPr>
            <p:nvPr/>
          </p:nvCxnSpPr>
          <p:spPr>
            <a:xfrm flipV="1">
              <a:off x="9531005" y="1691894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DDD35426-DDB6-48E9-92B8-55E8DE2E7607}"/>
                </a:ext>
              </a:extLst>
            </p:cNvPr>
            <p:cNvSpPr/>
            <p:nvPr/>
          </p:nvSpPr>
          <p:spPr>
            <a:xfrm>
              <a:off x="8672938" y="1897526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CD537586-C883-4496-8A4E-2B21EAF3EEFA}"/>
                </a:ext>
              </a:extLst>
            </p:cNvPr>
            <p:cNvCxnSpPr>
              <a:cxnSpLocks/>
              <a:stCxn id="252" idx="6"/>
            </p:cNvCxnSpPr>
            <p:nvPr/>
          </p:nvCxnSpPr>
          <p:spPr>
            <a:xfrm flipV="1">
              <a:off x="8933975" y="1992042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087D20A-EBAE-4FDD-9CCF-A01A2B8D725B}"/>
                </a:ext>
              </a:extLst>
            </p:cNvPr>
            <p:cNvCxnSpPr>
              <a:cxnSpLocks/>
              <a:stCxn id="252" idx="0"/>
              <a:endCxn id="236" idx="4"/>
            </p:cNvCxnSpPr>
            <p:nvPr/>
          </p:nvCxnSpPr>
          <p:spPr>
            <a:xfrm flipV="1">
              <a:off x="8803457" y="1774570"/>
              <a:ext cx="54274" cy="12295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AB45C7B-8B3D-4762-AC80-641A2C897A02}"/>
                </a:ext>
              </a:extLst>
            </p:cNvPr>
            <p:cNvCxnSpPr>
              <a:cxnSpLocks/>
              <a:stCxn id="257" idx="0"/>
              <a:endCxn id="217" idx="4"/>
            </p:cNvCxnSpPr>
            <p:nvPr/>
          </p:nvCxnSpPr>
          <p:spPr>
            <a:xfrm flipH="1" flipV="1">
              <a:off x="9404501" y="2322479"/>
              <a:ext cx="75429" cy="112547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FE19ADC1-6FE9-4EA5-8580-09B062FBFC18}"/>
                </a:ext>
              </a:extLst>
            </p:cNvPr>
            <p:cNvGrpSpPr/>
            <p:nvPr/>
          </p:nvGrpSpPr>
          <p:grpSpPr>
            <a:xfrm>
              <a:off x="9074386" y="3254136"/>
              <a:ext cx="835055" cy="912309"/>
              <a:chOff x="3016129" y="3938472"/>
              <a:chExt cx="835055" cy="912309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94856705-F744-4C8E-800D-780A857B790C}"/>
                  </a:ext>
                </a:extLst>
              </p:cNvPr>
              <p:cNvSpPr/>
              <p:nvPr/>
            </p:nvSpPr>
            <p:spPr>
              <a:xfrm>
                <a:off x="3242769" y="4132285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275F6166-AA6F-4DE6-B25E-0D8D99E36C98}"/>
                  </a:ext>
                </a:extLst>
              </p:cNvPr>
              <p:cNvCxnSpPr>
                <a:cxnSpLocks/>
                <a:stCxn id="257" idx="7"/>
              </p:cNvCxnSpPr>
              <p:nvPr/>
            </p:nvCxnSpPr>
            <p:spPr>
              <a:xfrm flipV="1">
                <a:off x="3548177" y="3938472"/>
                <a:ext cx="70326" cy="2505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C61A695-FC05-4E2E-B0A0-8E579C947307}"/>
                  </a:ext>
                </a:extLst>
              </p:cNvPr>
              <p:cNvCxnSpPr>
                <a:cxnSpLocks/>
                <a:stCxn id="257" idx="5"/>
              </p:cNvCxnSpPr>
              <p:nvPr/>
            </p:nvCxnSpPr>
            <p:spPr>
              <a:xfrm>
                <a:off x="3548177" y="4463145"/>
                <a:ext cx="279040" cy="4419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99D9C03-564B-4D37-B676-72C0452685D5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>
                <a:off x="3421673" y="4519912"/>
                <a:ext cx="161667" cy="26152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EACF9E9-736C-4C04-9259-6D2BA8962B8D}"/>
                  </a:ext>
                </a:extLst>
              </p:cNvPr>
              <p:cNvCxnSpPr>
                <a:cxnSpLocks/>
                <a:stCxn id="257" idx="3"/>
              </p:cNvCxnSpPr>
              <p:nvPr/>
            </p:nvCxnSpPr>
            <p:spPr>
              <a:xfrm flipH="1">
                <a:off x="3123971" y="4463145"/>
                <a:ext cx="171198" cy="19467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791E06F-3174-406F-82F0-A8777E1B68E3}"/>
                  </a:ext>
                </a:extLst>
              </p:cNvPr>
              <p:cNvCxnSpPr>
                <a:cxnSpLocks/>
                <a:stCxn id="257" idx="2"/>
              </p:cNvCxnSpPr>
              <p:nvPr/>
            </p:nvCxnSpPr>
            <p:spPr>
              <a:xfrm flipH="1" flipV="1">
                <a:off x="3016129" y="4309284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FDA1611E-869A-492E-9003-79A4C78814EE}"/>
                  </a:ext>
                </a:extLst>
              </p:cNvPr>
              <p:cNvCxnSpPr>
                <a:cxnSpLocks/>
                <a:stCxn id="257" idx="1"/>
              </p:cNvCxnSpPr>
              <p:nvPr/>
            </p:nvCxnSpPr>
            <p:spPr>
              <a:xfrm flipH="1" flipV="1">
                <a:off x="3154517" y="3941248"/>
                <a:ext cx="140652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7E8EDC01-4E1B-4C20-894A-3673445EA84C}"/>
                  </a:ext>
                </a:extLst>
              </p:cNvPr>
              <p:cNvCxnSpPr>
                <a:cxnSpLocks/>
                <a:stCxn id="257" idx="6"/>
              </p:cNvCxnSpPr>
              <p:nvPr/>
            </p:nvCxnSpPr>
            <p:spPr>
              <a:xfrm flipV="1">
                <a:off x="3600577" y="4222906"/>
                <a:ext cx="250607" cy="10319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339887E-4A86-4FE9-9059-EDF2759C31BB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 flipH="1">
                <a:off x="3321537" y="4519912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26E0886-F1A9-464E-9C4D-455DBDE59A06}"/>
                  </a:ext>
                </a:extLst>
              </p:cNvPr>
              <p:cNvCxnSpPr>
                <a:cxnSpLocks/>
                <a:stCxn id="257" idx="5"/>
              </p:cNvCxnSpPr>
              <p:nvPr/>
            </p:nvCxnSpPr>
            <p:spPr>
              <a:xfrm>
                <a:off x="3548177" y="4463145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4" name="Oval 273">
            <a:extLst>
              <a:ext uri="{FF2B5EF4-FFF2-40B4-BE49-F238E27FC236}">
                <a16:creationId xmlns:a16="http://schemas.microsoft.com/office/drawing/2014/main" id="{B6377617-D699-497A-AAB5-7F52454D5194}"/>
              </a:ext>
            </a:extLst>
          </p:cNvPr>
          <p:cNvSpPr/>
          <p:nvPr/>
        </p:nvSpPr>
        <p:spPr>
          <a:xfrm>
            <a:off x="4838720" y="6421599"/>
            <a:ext cx="357808" cy="387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EBBA0D4-24B9-42F3-9D3E-8E3690D14406}"/>
              </a:ext>
            </a:extLst>
          </p:cNvPr>
          <p:cNvSpPr txBox="1"/>
          <p:nvPr/>
        </p:nvSpPr>
        <p:spPr>
          <a:xfrm>
            <a:off x="5196528" y="6428673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Development - Data Analytic Team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0B57C88D-07C9-4078-B919-4C668A2331C7}"/>
              </a:ext>
            </a:extLst>
          </p:cNvPr>
          <p:cNvSpPr/>
          <p:nvPr/>
        </p:nvSpPr>
        <p:spPr>
          <a:xfrm>
            <a:off x="8605007" y="6437196"/>
            <a:ext cx="357808" cy="3876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D58AAC76-4194-4AC8-A77E-CC74FB7F13E7}"/>
              </a:ext>
            </a:extLst>
          </p:cNvPr>
          <p:cNvSpPr txBox="1"/>
          <p:nvPr/>
        </p:nvSpPr>
        <p:spPr>
          <a:xfrm>
            <a:off x="8949834" y="6447498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Production - Data Analytic Team</a:t>
            </a:r>
          </a:p>
        </p:txBody>
      </p:sp>
      <p:graphicFrame>
        <p:nvGraphicFramePr>
          <p:cNvPr id="279" name="Table 279">
            <a:extLst>
              <a:ext uri="{FF2B5EF4-FFF2-40B4-BE49-F238E27FC236}">
                <a16:creationId xmlns:a16="http://schemas.microsoft.com/office/drawing/2014/main" id="{4F1EE936-DCDA-439F-9C39-913E5ABFB6A9}"/>
              </a:ext>
            </a:extLst>
          </p:cNvPr>
          <p:cNvGraphicFramePr>
            <a:graphicFrameLocks noGrp="1"/>
          </p:cNvGraphicFramePr>
          <p:nvPr/>
        </p:nvGraphicFramePr>
        <p:xfrm>
          <a:off x="287078" y="4191224"/>
          <a:ext cx="11488479" cy="2302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662">
                  <a:extLst>
                    <a:ext uri="{9D8B030D-6E8A-4147-A177-3AD203B41FA5}">
                      <a16:colId xmlns:a16="http://schemas.microsoft.com/office/drawing/2014/main" val="3225039286"/>
                    </a:ext>
                  </a:extLst>
                </a:gridCol>
                <a:gridCol w="2796362">
                  <a:extLst>
                    <a:ext uri="{9D8B030D-6E8A-4147-A177-3AD203B41FA5}">
                      <a16:colId xmlns:a16="http://schemas.microsoft.com/office/drawing/2014/main" val="3379688372"/>
                    </a:ext>
                  </a:extLst>
                </a:gridCol>
                <a:gridCol w="3067493">
                  <a:extLst>
                    <a:ext uri="{9D8B030D-6E8A-4147-A177-3AD203B41FA5}">
                      <a16:colId xmlns:a16="http://schemas.microsoft.com/office/drawing/2014/main" val="3254057032"/>
                    </a:ext>
                  </a:extLst>
                </a:gridCol>
                <a:gridCol w="3024962">
                  <a:extLst>
                    <a:ext uri="{9D8B030D-6E8A-4147-A177-3AD203B41FA5}">
                      <a16:colId xmlns:a16="http://schemas.microsoft.com/office/drawing/2014/main" val="4098177761"/>
                    </a:ext>
                  </a:extLst>
                </a:gridCol>
              </a:tblGrid>
              <a:tr h="460186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 &amp;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Decentralized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dirty="0"/>
                        <a:t>Decentralized Dev &amp; Prod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88396"/>
                  </a:ext>
                </a:extLst>
              </a:tr>
              <a:tr h="9423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do we create together without conflicts?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How do we deploy safely and rapidly?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balance centralized control vs self service freedom?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reuse/incorporate what another team deployed?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05874"/>
                  </a:ext>
                </a:extLst>
              </a:tr>
              <a:tr h="65961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Engineer &amp; 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Team and Production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Home Office Data Team and Line of Business Analysts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Multiple Data &amp; Production Teams in Many Orgs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72076"/>
                  </a:ext>
                </a:extLst>
              </a:tr>
            </a:tbl>
          </a:graphicData>
        </a:graphic>
      </p:graphicFrame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37120C05-22A6-4BA1-845C-7537C96AA036}"/>
              </a:ext>
            </a:extLst>
          </p:cNvPr>
          <p:cNvCxnSpPr/>
          <p:nvPr/>
        </p:nvCxnSpPr>
        <p:spPr>
          <a:xfrm flipH="1">
            <a:off x="2822943" y="1200781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CB5B316-133A-4EC0-81A4-4484C16D1B96}"/>
              </a:ext>
            </a:extLst>
          </p:cNvPr>
          <p:cNvCxnSpPr/>
          <p:nvPr/>
        </p:nvCxnSpPr>
        <p:spPr>
          <a:xfrm flipH="1">
            <a:off x="5633619" y="1147496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F3CCD29-13C8-457F-A525-CF4D7DD4C132}"/>
              </a:ext>
            </a:extLst>
          </p:cNvPr>
          <p:cNvCxnSpPr/>
          <p:nvPr/>
        </p:nvCxnSpPr>
        <p:spPr>
          <a:xfrm flipH="1">
            <a:off x="8767833" y="1257868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F77D65-F3F2-4CA8-B969-AB2B54B4033B}"/>
              </a:ext>
            </a:extLst>
          </p:cNvPr>
          <p:cNvSpPr txBox="1"/>
          <p:nvPr/>
        </p:nvSpPr>
        <p:spPr>
          <a:xfrm>
            <a:off x="1421773" y="2691511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80E5692-777A-4E74-8090-CB1A4C3D17C2}"/>
              </a:ext>
            </a:extLst>
          </p:cNvPr>
          <p:cNvSpPr txBox="1"/>
          <p:nvPr/>
        </p:nvSpPr>
        <p:spPr>
          <a:xfrm>
            <a:off x="1913694" y="2239375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AE93ACF-2E72-4F3D-8E3C-5290416F58A5}"/>
              </a:ext>
            </a:extLst>
          </p:cNvPr>
          <p:cNvSpPr txBox="1"/>
          <p:nvPr/>
        </p:nvSpPr>
        <p:spPr>
          <a:xfrm>
            <a:off x="2117313" y="1536442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BI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62A9156-08AC-47DC-9C76-260793CDA70F}"/>
              </a:ext>
            </a:extLst>
          </p:cNvPr>
          <p:cNvSpPr txBox="1"/>
          <p:nvPr/>
        </p:nvSpPr>
        <p:spPr>
          <a:xfrm>
            <a:off x="1543115" y="924330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53BA81-21B3-4B2A-92B6-71503B494118}"/>
              </a:ext>
            </a:extLst>
          </p:cNvPr>
          <p:cNvSpPr/>
          <p:nvPr/>
        </p:nvSpPr>
        <p:spPr>
          <a:xfrm>
            <a:off x="304645" y="919559"/>
            <a:ext cx="5389821" cy="540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48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91E4-0397-4069-B57E-E2009DF5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00" y="264744"/>
            <a:ext cx="8634047" cy="678051"/>
          </a:xfrm>
        </p:spPr>
        <p:txBody>
          <a:bodyPr/>
          <a:lstStyle/>
          <a:p>
            <a:r>
              <a:rPr lang="en-US" dirty="0"/>
              <a:t>A Cornucopia of Collaboration Complexity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6DB934-8A50-4809-81FF-E534E6CA2E59}"/>
              </a:ext>
            </a:extLst>
          </p:cNvPr>
          <p:cNvGrpSpPr/>
          <p:nvPr/>
        </p:nvGrpSpPr>
        <p:grpSpPr>
          <a:xfrm>
            <a:off x="853699" y="1246089"/>
            <a:ext cx="1199928" cy="1364772"/>
            <a:chOff x="2128327" y="1800652"/>
            <a:chExt cx="1199928" cy="13647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1E47558-B607-4007-9457-8732118F5FBF}"/>
                </a:ext>
              </a:extLst>
            </p:cNvPr>
            <p:cNvSpPr/>
            <p:nvPr/>
          </p:nvSpPr>
          <p:spPr>
            <a:xfrm>
              <a:off x="2549387" y="2214090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90C9D0F-D308-483A-8609-A0C52C1AD4ED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1939135"/>
              <a:ext cx="303007" cy="3317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BAE1FF-B8E3-4772-BDB0-EFE1589E578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2616695" y="1800652"/>
              <a:ext cx="111596" cy="41343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924809-DBCB-478B-BEC1-E551B62F5ADA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 flipV="1">
              <a:off x="2907195" y="2391524"/>
              <a:ext cx="355408" cy="1638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81AB10-1B3F-4CF0-9534-641AF7DC1EC4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1865FEA-0BEB-46D2-917C-57121578D9A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291" y="2589145"/>
              <a:ext cx="126504" cy="57627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7E1437-CA69-488A-B666-B555020C677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372883" y="2544950"/>
              <a:ext cx="228904" cy="331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AD90DB-2461-44B5-A555-F6EBFDBE0261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2128327" y="2407904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5A5B38-BFAD-4483-B185-7F498647C1D7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322747" y="1863909"/>
              <a:ext cx="279040" cy="40694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EC6F9D-2CBF-4E42-8E49-0CAA4F6136F7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2907195" y="2407904"/>
              <a:ext cx="355408" cy="19381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CA94B3B-BBB0-4D39-A76B-0909CF82549F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2854795" y="2214090"/>
              <a:ext cx="473460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67E485B-E881-4833-A4DA-FA22103548BA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2191578" y="2214090"/>
              <a:ext cx="410209" cy="567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41436-CFDF-48EA-AB84-2903724B867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2236913" y="2544950"/>
              <a:ext cx="364874" cy="2042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9DE251C-B4B3-4BAC-AC9C-2C8AA961074F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 flipH="1">
              <a:off x="2565503" y="2601717"/>
              <a:ext cx="162788" cy="4681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2DB3FEC-09F4-427C-84B8-F17FEFC09C42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2854795" y="2544950"/>
              <a:ext cx="140652" cy="431822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72A6FAE-29DB-429E-844B-53ED6AB93322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V="1">
              <a:off x="2728291" y="1820207"/>
              <a:ext cx="178904" cy="39388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3AC21565-0322-45E3-835B-02FF1A329C83}"/>
              </a:ext>
            </a:extLst>
          </p:cNvPr>
          <p:cNvGrpSpPr/>
          <p:nvPr/>
        </p:nvGrpSpPr>
        <p:grpSpPr>
          <a:xfrm>
            <a:off x="3621067" y="1247723"/>
            <a:ext cx="1199928" cy="2679252"/>
            <a:chOff x="3304904" y="1396578"/>
            <a:chExt cx="1199928" cy="267925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BB7748F-7294-430F-ACE8-F46FCE87EEA0}"/>
                </a:ext>
              </a:extLst>
            </p:cNvPr>
            <p:cNvGrpSpPr/>
            <p:nvPr/>
          </p:nvGrpSpPr>
          <p:grpSpPr>
            <a:xfrm>
              <a:off x="3304904" y="1396578"/>
              <a:ext cx="1199928" cy="1269256"/>
              <a:chOff x="2128327" y="1800652"/>
              <a:chExt cx="1199928" cy="126925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A9ECF81-0BAB-49AF-911E-6D65BB12EC4D}"/>
                  </a:ext>
                </a:extLst>
              </p:cNvPr>
              <p:cNvSpPr/>
              <p:nvPr/>
            </p:nvSpPr>
            <p:spPr>
              <a:xfrm>
                <a:off x="2549387" y="2214090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D6EE91F-122D-4803-A5B3-56976FE7B5C2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1939135"/>
                <a:ext cx="303007" cy="3317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DCCC691-561D-4D6F-BB7A-AC211916EC03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H="1" flipV="1">
                <a:off x="2616695" y="1800652"/>
                <a:ext cx="111596" cy="41343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F28E7B4-F7C0-466E-B565-EB4A1D9CCD03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 flipV="1">
                <a:off x="2907195" y="2391524"/>
                <a:ext cx="355408" cy="163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7EE04E5-F983-42DE-9503-F4FE7E32B694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281304" cy="28144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223BF3F-FEEF-4F1D-83C7-E68AC6ADCE0C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372883" y="2544950"/>
                <a:ext cx="228904" cy="33172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BBEBA14-7A5E-46D0-AE4B-9165D56B994F}"/>
                  </a:ext>
                </a:extLst>
              </p:cNvPr>
              <p:cNvCxnSpPr>
                <a:cxnSpLocks/>
                <a:stCxn id="63" idx="2"/>
              </p:cNvCxnSpPr>
              <p:nvPr/>
            </p:nvCxnSpPr>
            <p:spPr>
              <a:xfrm flipH="1">
                <a:off x="2128327" y="2407904"/>
                <a:ext cx="421060" cy="9829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968A460-CBA6-454C-98CC-0898DD5D9C28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322747" y="1863909"/>
                <a:ext cx="279040" cy="406948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6F5AACE-2A78-4C34-9317-6C7934264F40}"/>
                  </a:ext>
                </a:extLst>
              </p:cNvPr>
              <p:cNvCxnSpPr>
                <a:cxnSpLocks/>
                <a:stCxn id="63" idx="6"/>
              </p:cNvCxnSpPr>
              <p:nvPr/>
            </p:nvCxnSpPr>
            <p:spPr>
              <a:xfrm>
                <a:off x="2907195" y="2407904"/>
                <a:ext cx="355408" cy="19381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37C038B-28D8-4672-8420-64F101232E79}"/>
                  </a:ext>
                </a:extLst>
              </p:cNvPr>
              <p:cNvCxnSpPr>
                <a:cxnSpLocks/>
                <a:stCxn id="63" idx="7"/>
              </p:cNvCxnSpPr>
              <p:nvPr/>
            </p:nvCxnSpPr>
            <p:spPr>
              <a:xfrm flipV="1">
                <a:off x="2854795" y="2214090"/>
                <a:ext cx="473460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EB18A6A-AF8C-4314-8ACC-D6D30D4C07C7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 flipV="1">
                <a:off x="2191578" y="2214090"/>
                <a:ext cx="410209" cy="56767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0481F3-BC6A-49D8-92DE-9298EE9F28F3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236913" y="2544950"/>
                <a:ext cx="364874" cy="2042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437887F-133B-4319-83A3-44E3A3D1125C}"/>
                  </a:ext>
                </a:extLst>
              </p:cNvPr>
              <p:cNvCxnSpPr>
                <a:cxnSpLocks/>
                <a:stCxn id="63" idx="4"/>
              </p:cNvCxnSpPr>
              <p:nvPr/>
            </p:nvCxnSpPr>
            <p:spPr>
              <a:xfrm flipH="1">
                <a:off x="2565503" y="2601717"/>
                <a:ext cx="162788" cy="468191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3BBA9A7-419B-4AD1-B190-FAFD7C199830}"/>
                  </a:ext>
                </a:extLst>
              </p:cNvPr>
              <p:cNvCxnSpPr>
                <a:cxnSpLocks/>
                <a:stCxn id="63" idx="5"/>
              </p:cNvCxnSpPr>
              <p:nvPr/>
            </p:nvCxnSpPr>
            <p:spPr>
              <a:xfrm>
                <a:off x="2854795" y="2544950"/>
                <a:ext cx="140652" cy="431822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DEF4703-84CB-4E43-8146-30CE9912862D}"/>
                  </a:ext>
                </a:extLst>
              </p:cNvPr>
              <p:cNvCxnSpPr>
                <a:cxnSpLocks/>
                <a:stCxn id="63" idx="0"/>
              </p:cNvCxnSpPr>
              <p:nvPr/>
            </p:nvCxnSpPr>
            <p:spPr>
              <a:xfrm flipV="1">
                <a:off x="2728291" y="1820207"/>
                <a:ext cx="178904" cy="39388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CEDA5A-1221-4D7B-8FCB-E8EB5FA623BB}"/>
                </a:ext>
              </a:extLst>
            </p:cNvPr>
            <p:cNvCxnSpPr>
              <a:cxnSpLocks/>
              <a:stCxn id="80" idx="0"/>
              <a:endCxn id="63" idx="4"/>
            </p:cNvCxnSpPr>
            <p:nvPr/>
          </p:nvCxnSpPr>
          <p:spPr>
            <a:xfrm flipH="1" flipV="1">
              <a:off x="3904868" y="2197643"/>
              <a:ext cx="45889" cy="115969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CC76515-212B-42F7-8AD3-F257E4D1A8AF}"/>
                </a:ext>
              </a:extLst>
            </p:cNvPr>
            <p:cNvGrpSpPr/>
            <p:nvPr/>
          </p:nvGrpSpPr>
          <p:grpSpPr>
            <a:xfrm>
              <a:off x="3545213" y="3163521"/>
              <a:ext cx="811088" cy="912309"/>
              <a:chOff x="3031739" y="4343634"/>
              <a:chExt cx="811088" cy="91230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40CCB0D-F85E-499F-84E7-F6FFDDCB25DD}"/>
                  </a:ext>
                </a:extLst>
              </p:cNvPr>
              <p:cNvSpPr/>
              <p:nvPr/>
            </p:nvSpPr>
            <p:spPr>
              <a:xfrm>
                <a:off x="3258379" y="4537447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BF0B85A-956A-44F7-AC01-7EA485695C00}"/>
                  </a:ext>
                </a:extLst>
              </p:cNvPr>
              <p:cNvCxnSpPr>
                <a:cxnSpLocks/>
                <a:stCxn id="80" idx="7"/>
              </p:cNvCxnSpPr>
              <p:nvPr/>
            </p:nvCxnSpPr>
            <p:spPr>
              <a:xfrm flipV="1">
                <a:off x="3563787" y="4343634"/>
                <a:ext cx="70326" cy="250580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AEB0DF3-004B-4B12-ADE4-67E2B2EFFA19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79040" cy="4419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1D478C7-3060-4FEE-80A0-A0779E4F0C0B}"/>
                  </a:ext>
                </a:extLst>
              </p:cNvPr>
              <p:cNvCxnSpPr>
                <a:cxnSpLocks/>
                <a:stCxn id="80" idx="2"/>
              </p:cNvCxnSpPr>
              <p:nvPr/>
            </p:nvCxnSpPr>
            <p:spPr>
              <a:xfrm flipH="1" flipV="1">
                <a:off x="3031739" y="4714446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B985550-108C-43A3-99C7-F1B3E5199990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 flipH="1">
                <a:off x="3337147" y="4925074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59C68108-FC59-4BC8-9C47-AAF7389B1B3D}"/>
                  </a:ext>
                </a:extLst>
              </p:cNvPr>
              <p:cNvCxnSpPr>
                <a:cxnSpLocks/>
                <a:stCxn id="80" idx="5"/>
              </p:cNvCxnSpPr>
              <p:nvPr/>
            </p:nvCxnSpPr>
            <p:spPr>
              <a:xfrm>
                <a:off x="3563787" y="4868307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762BD84-912D-45FC-A23D-12EC576A1182}"/>
              </a:ext>
            </a:extLst>
          </p:cNvPr>
          <p:cNvGrpSpPr/>
          <p:nvPr/>
        </p:nvGrpSpPr>
        <p:grpSpPr>
          <a:xfrm>
            <a:off x="6388435" y="1206807"/>
            <a:ext cx="1504872" cy="1759534"/>
            <a:chOff x="4014245" y="1363182"/>
            <a:chExt cx="1504872" cy="1759534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BC1FD26-0E58-4302-BE55-FED03BE96567}"/>
                </a:ext>
              </a:extLst>
            </p:cNvPr>
            <p:cNvSpPr/>
            <p:nvPr/>
          </p:nvSpPr>
          <p:spPr>
            <a:xfrm>
              <a:off x="4678275" y="2020564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4B43AD-D11F-47C3-A037-1ED8293B7D25}"/>
                </a:ext>
              </a:extLst>
            </p:cNvPr>
            <p:cNvCxnSpPr>
              <a:cxnSpLocks/>
              <a:stCxn id="115" idx="6"/>
            </p:cNvCxnSpPr>
            <p:nvPr/>
          </p:nvCxnSpPr>
          <p:spPr>
            <a:xfrm flipV="1">
              <a:off x="5036083" y="2201655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5C2AF4C-027C-414B-9DFA-449F622E8DE3}"/>
                </a:ext>
              </a:extLst>
            </p:cNvPr>
            <p:cNvCxnSpPr>
              <a:cxnSpLocks/>
              <a:stCxn id="115" idx="5"/>
            </p:cNvCxnSpPr>
            <p:nvPr/>
          </p:nvCxnSpPr>
          <p:spPr>
            <a:xfrm>
              <a:off x="4983683" y="2351424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D94C5AC-4C7E-4133-B43A-61DF21A3ACFF}"/>
                </a:ext>
              </a:extLst>
            </p:cNvPr>
            <p:cNvCxnSpPr>
              <a:cxnSpLocks/>
              <a:stCxn id="115" idx="4"/>
            </p:cNvCxnSpPr>
            <p:nvPr/>
          </p:nvCxnSpPr>
          <p:spPr>
            <a:xfrm>
              <a:off x="4857179" y="2408191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78AD8-BEFE-43FC-B1F5-53E504BE6C38}"/>
                </a:ext>
              </a:extLst>
            </p:cNvPr>
            <p:cNvCxnSpPr>
              <a:cxnSpLocks/>
              <a:stCxn id="115" idx="2"/>
            </p:cNvCxnSpPr>
            <p:nvPr/>
          </p:nvCxnSpPr>
          <p:spPr>
            <a:xfrm flipH="1">
              <a:off x="4257215" y="2214378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4FFF41D-C629-4628-88DC-F77D5602143D}"/>
                </a:ext>
              </a:extLst>
            </p:cNvPr>
            <p:cNvCxnSpPr>
              <a:cxnSpLocks/>
            </p:cNvCxnSpPr>
            <p:nvPr/>
          </p:nvCxnSpPr>
          <p:spPr>
            <a:xfrm>
              <a:off x="5247279" y="2200224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96AFC05-DF4E-47F2-B7DE-6C6BA8C49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7279" y="2020565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C4C41F0-55AB-436F-AB9E-D311C9A6AD28}"/>
                </a:ext>
              </a:extLst>
            </p:cNvPr>
            <p:cNvCxnSpPr>
              <a:cxnSpLocks/>
            </p:cNvCxnSpPr>
            <p:nvPr/>
          </p:nvCxnSpPr>
          <p:spPr>
            <a:xfrm>
              <a:off x="5264987" y="2651149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8B06CD4-C11E-49A8-AB5E-B46EEB9A0A99}"/>
                </a:ext>
              </a:extLst>
            </p:cNvPr>
            <p:cNvCxnSpPr>
              <a:cxnSpLocks/>
            </p:cNvCxnSpPr>
            <p:nvPr/>
          </p:nvCxnSpPr>
          <p:spPr>
            <a:xfrm>
              <a:off x="5286690" y="2632871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039B585-3B44-4D5B-B783-94E62EC56A7A}"/>
                </a:ext>
              </a:extLst>
            </p:cNvPr>
            <p:cNvCxnSpPr>
              <a:cxnSpLocks/>
            </p:cNvCxnSpPr>
            <p:nvPr/>
          </p:nvCxnSpPr>
          <p:spPr>
            <a:xfrm>
              <a:off x="5290213" y="2205511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B4D04C9-8D5E-42B9-B0D7-F3702B4604A3}"/>
                </a:ext>
              </a:extLst>
            </p:cNvPr>
            <p:cNvGrpSpPr/>
            <p:nvPr/>
          </p:nvGrpSpPr>
          <p:grpSpPr>
            <a:xfrm>
              <a:off x="4031941" y="2550566"/>
              <a:ext cx="592327" cy="572150"/>
              <a:chOff x="3884983" y="2778664"/>
              <a:chExt cx="592327" cy="572150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5756CE5-FD1A-4EEA-8C9B-37CD7B94ED18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F0E44F3-5188-4CD1-ACB8-38407A920671}"/>
                  </a:ext>
                </a:extLst>
              </p:cNvPr>
              <p:cNvCxnSpPr>
                <a:cxnSpLocks/>
                <a:stCxn id="14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9A8AE11-CB31-48EC-BAC0-D7150D716093}"/>
                  </a:ext>
                </a:extLst>
              </p:cNvPr>
              <p:cNvCxnSpPr>
                <a:cxnSpLocks/>
                <a:stCxn id="14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E7E7FF4-6D74-4F9C-A3F3-572BF551C699}"/>
                  </a:ext>
                </a:extLst>
              </p:cNvPr>
              <p:cNvCxnSpPr>
                <a:cxnSpLocks/>
                <a:stCxn id="14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11166BA3-3A78-4F20-A21C-38090DC86B9C}"/>
                  </a:ext>
                </a:extLst>
              </p:cNvPr>
              <p:cNvCxnSpPr>
                <a:cxnSpLocks/>
                <a:stCxn id="14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DEE9F3C-54BC-4A07-85FF-80F3CE81E5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1DE0DB8-06DA-4CC9-85B0-D30960CC0AA3}"/>
                </a:ext>
              </a:extLst>
            </p:cNvPr>
            <p:cNvCxnSpPr>
              <a:cxnSpLocks/>
              <a:stCxn id="148" idx="7"/>
              <a:endCxn id="115" idx="3"/>
            </p:cNvCxnSpPr>
            <p:nvPr/>
          </p:nvCxnSpPr>
          <p:spPr>
            <a:xfrm flipV="1">
              <a:off x="4426618" y="2351424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13E454B-7E6B-4B15-BCDF-E88E65270B1C}"/>
                </a:ext>
              </a:extLst>
            </p:cNvPr>
            <p:cNvGrpSpPr/>
            <p:nvPr/>
          </p:nvGrpSpPr>
          <p:grpSpPr>
            <a:xfrm>
              <a:off x="4014245" y="1445858"/>
              <a:ext cx="520142" cy="414424"/>
              <a:chOff x="3884983" y="2778664"/>
              <a:chExt cx="520142" cy="414424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59782809-9E14-4379-AD8D-9F1807074A34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1659E5A-EF2A-426E-B5DE-A81C6D44D0A8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C2E8BDC1-71BC-4A5C-9C7B-0F904C36EDE1}"/>
                  </a:ext>
                </a:extLst>
              </p:cNvPr>
              <p:cNvCxnSpPr>
                <a:cxnSpLocks/>
                <a:stCxn id="179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82006AE-44C5-48A8-8B40-C822B1224F52}"/>
                  </a:ext>
                </a:extLst>
              </p:cNvPr>
              <p:cNvCxnSpPr>
                <a:cxnSpLocks/>
                <a:stCxn id="179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AE0304B-E661-451C-A78C-9DA42862F5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505EE93-98C3-4F57-8735-846818673719}"/>
                </a:ext>
              </a:extLst>
            </p:cNvPr>
            <p:cNvCxnSpPr>
              <a:cxnSpLocks/>
              <a:stCxn id="179" idx="5"/>
              <a:endCxn id="115" idx="1"/>
            </p:cNvCxnSpPr>
            <p:nvPr/>
          </p:nvCxnSpPr>
          <p:spPr>
            <a:xfrm>
              <a:off x="4408922" y="1823622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FC1DD09-3354-45B7-9909-525E1EAFF21F}"/>
                </a:ext>
              </a:extLst>
            </p:cNvPr>
            <p:cNvGrpSpPr/>
            <p:nvPr/>
          </p:nvGrpSpPr>
          <p:grpSpPr>
            <a:xfrm>
              <a:off x="4813026" y="1363182"/>
              <a:ext cx="520142" cy="414424"/>
              <a:chOff x="3884983" y="2778664"/>
              <a:chExt cx="520142" cy="414424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7A4E583-D272-42D3-9E89-32B60FFA5206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4EAF5C4-5642-47C8-BA8C-1556D3977617}"/>
                  </a:ext>
                </a:extLst>
              </p:cNvPr>
              <p:cNvCxnSpPr>
                <a:cxnSpLocks/>
                <a:stCxn id="201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D7183D5-D9D5-4917-81F2-61C83F99B476}"/>
                  </a:ext>
                </a:extLst>
              </p:cNvPr>
              <p:cNvCxnSpPr>
                <a:cxnSpLocks/>
                <a:stCxn id="201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870C506-3D94-4654-BCB1-BC0BC859EA23}"/>
                  </a:ext>
                </a:extLst>
              </p:cNvPr>
              <p:cNvCxnSpPr>
                <a:cxnSpLocks/>
                <a:stCxn id="201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110FEBE-01FF-4F53-93C5-4525AEAC20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0C65F0C-B986-4BA4-923A-D4FE3158C400}"/>
                </a:ext>
              </a:extLst>
            </p:cNvPr>
            <p:cNvCxnSpPr>
              <a:cxnSpLocks/>
              <a:stCxn id="115" idx="7"/>
              <a:endCxn id="201" idx="4"/>
            </p:cNvCxnSpPr>
            <p:nvPr/>
          </p:nvCxnSpPr>
          <p:spPr>
            <a:xfrm flipV="1">
              <a:off x="4983683" y="1777606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6FB048F6-F298-45E0-88CA-4C4B1C5FCF43}"/>
              </a:ext>
            </a:extLst>
          </p:cNvPr>
          <p:cNvGrpSpPr/>
          <p:nvPr/>
        </p:nvGrpSpPr>
        <p:grpSpPr>
          <a:xfrm>
            <a:off x="9460746" y="1135110"/>
            <a:ext cx="1550563" cy="2888975"/>
            <a:chOff x="8515876" y="1277470"/>
            <a:chExt cx="1550563" cy="2888975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D796C0A-4EDB-4C04-AEEE-84E81176AFE8}"/>
                </a:ext>
              </a:extLst>
            </p:cNvPr>
            <p:cNvSpPr/>
            <p:nvPr/>
          </p:nvSpPr>
          <p:spPr>
            <a:xfrm>
              <a:off x="9225597" y="1934852"/>
              <a:ext cx="357808" cy="387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6417218-408E-4FD6-8430-9DF7B65728C7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 flipV="1">
              <a:off x="9583405" y="2115943"/>
              <a:ext cx="203101" cy="1272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4A834DE-6EFE-4073-A55E-066A6CA4B3EE}"/>
                </a:ext>
              </a:extLst>
            </p:cNvPr>
            <p:cNvCxnSpPr>
              <a:cxnSpLocks/>
              <a:stCxn id="217" idx="5"/>
            </p:cNvCxnSpPr>
            <p:nvPr/>
          </p:nvCxnSpPr>
          <p:spPr>
            <a:xfrm>
              <a:off x="9531005" y="2265712"/>
              <a:ext cx="281304" cy="28144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A984BE7-D73A-453E-8265-76648A0D91BA}"/>
                </a:ext>
              </a:extLst>
            </p:cNvPr>
            <p:cNvCxnSpPr>
              <a:cxnSpLocks/>
              <a:stCxn id="217" idx="4"/>
            </p:cNvCxnSpPr>
            <p:nvPr/>
          </p:nvCxnSpPr>
          <p:spPr>
            <a:xfrm>
              <a:off x="9404501" y="2322479"/>
              <a:ext cx="224449" cy="477981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58BFE72-6594-405F-A689-0E3BAD36A252}"/>
                </a:ext>
              </a:extLst>
            </p:cNvPr>
            <p:cNvCxnSpPr>
              <a:cxnSpLocks/>
              <a:stCxn id="217" idx="2"/>
            </p:cNvCxnSpPr>
            <p:nvPr/>
          </p:nvCxnSpPr>
          <p:spPr>
            <a:xfrm flipH="1">
              <a:off x="8804537" y="2128666"/>
              <a:ext cx="421060" cy="9829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02B94EF-1BE1-473D-9513-EC3D0F667C85}"/>
                </a:ext>
              </a:extLst>
            </p:cNvPr>
            <p:cNvCxnSpPr>
              <a:cxnSpLocks/>
            </p:cNvCxnSpPr>
            <p:nvPr/>
          </p:nvCxnSpPr>
          <p:spPr>
            <a:xfrm>
              <a:off x="9794601" y="2114512"/>
              <a:ext cx="42935" cy="207967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95A917C-D5A8-419C-973D-3CDB44A1D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4601" y="1934853"/>
              <a:ext cx="108586" cy="13199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64ED434-EE05-4AD6-A8F2-6F3400F4DF4E}"/>
                </a:ext>
              </a:extLst>
            </p:cNvPr>
            <p:cNvCxnSpPr>
              <a:cxnSpLocks/>
            </p:cNvCxnSpPr>
            <p:nvPr/>
          </p:nvCxnSpPr>
          <p:spPr>
            <a:xfrm>
              <a:off x="9812309" y="2565437"/>
              <a:ext cx="84402" cy="34812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A294B34-6D8C-47E9-97E8-388ADB6D0BC2}"/>
                </a:ext>
              </a:extLst>
            </p:cNvPr>
            <p:cNvCxnSpPr>
              <a:cxnSpLocks/>
            </p:cNvCxnSpPr>
            <p:nvPr/>
          </p:nvCxnSpPr>
          <p:spPr>
            <a:xfrm>
              <a:off x="9834012" y="2547159"/>
              <a:ext cx="231305" cy="4565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98D1032-482C-4A95-AB15-63282F7A5FF4}"/>
                </a:ext>
              </a:extLst>
            </p:cNvPr>
            <p:cNvCxnSpPr>
              <a:cxnSpLocks/>
            </p:cNvCxnSpPr>
            <p:nvPr/>
          </p:nvCxnSpPr>
          <p:spPr>
            <a:xfrm>
              <a:off x="9837535" y="2119799"/>
              <a:ext cx="228904" cy="96193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0CF88FB-EEAF-416F-8C1D-A86429F0E20B}"/>
                </a:ext>
              </a:extLst>
            </p:cNvPr>
            <p:cNvGrpSpPr/>
            <p:nvPr/>
          </p:nvGrpSpPr>
          <p:grpSpPr>
            <a:xfrm>
              <a:off x="8579263" y="2464854"/>
              <a:ext cx="592327" cy="572150"/>
              <a:chOff x="3884983" y="2778664"/>
              <a:chExt cx="592327" cy="57215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25E28ADB-F6BC-4CA6-889E-3E3E4FA71559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367CDFD1-8AA5-4762-BAFF-3329B96BDEB7}"/>
                  </a:ext>
                </a:extLst>
              </p:cNvPr>
              <p:cNvCxnSpPr>
                <a:cxnSpLocks/>
                <a:stCxn id="228" idx="6"/>
              </p:cNvCxnSpPr>
              <p:nvPr/>
            </p:nvCxnSpPr>
            <p:spPr>
              <a:xfrm>
                <a:off x="4320466" y="3067924"/>
                <a:ext cx="156844" cy="8630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3330509F-D2A3-4329-9B38-5C4EE2BE470B}"/>
                  </a:ext>
                </a:extLst>
              </p:cNvPr>
              <p:cNvCxnSpPr>
                <a:cxnSpLocks/>
                <a:stCxn id="228" idx="4"/>
              </p:cNvCxnSpPr>
              <p:nvPr/>
            </p:nvCxnSpPr>
            <p:spPr>
              <a:xfrm>
                <a:off x="4181147" y="3193088"/>
                <a:ext cx="110874" cy="15772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B034234-ABEA-4E89-86CE-4685FED61CA6}"/>
                  </a:ext>
                </a:extLst>
              </p:cNvPr>
              <p:cNvCxnSpPr>
                <a:cxnSpLocks/>
                <a:stCxn id="228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51D40E21-1FEF-4768-B647-D9B1A259F437}"/>
                  </a:ext>
                </a:extLst>
              </p:cNvPr>
              <p:cNvCxnSpPr>
                <a:cxnSpLocks/>
                <a:stCxn id="228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5CDD6CAB-992B-4B9A-8DD6-BF26568859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D8728EC-ED26-4A80-B58C-A1C8FEA72654}"/>
                </a:ext>
              </a:extLst>
            </p:cNvPr>
            <p:cNvCxnSpPr>
              <a:cxnSpLocks/>
              <a:stCxn id="228" idx="7"/>
              <a:endCxn id="217" idx="3"/>
            </p:cNvCxnSpPr>
            <p:nvPr/>
          </p:nvCxnSpPr>
          <p:spPr>
            <a:xfrm flipV="1">
              <a:off x="8973940" y="2265712"/>
              <a:ext cx="304057" cy="399898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60E9ECEF-D08C-4023-BB11-BA56CA433AC4}"/>
                </a:ext>
              </a:extLst>
            </p:cNvPr>
            <p:cNvGrpSpPr/>
            <p:nvPr/>
          </p:nvGrpSpPr>
          <p:grpSpPr>
            <a:xfrm>
              <a:off x="8561567" y="1360146"/>
              <a:ext cx="520142" cy="414424"/>
              <a:chOff x="3884983" y="2778664"/>
              <a:chExt cx="520142" cy="414424"/>
            </a:xfrm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A48E9DB9-BFB0-4EE4-AEAC-E211DDB09A5D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BEB92DB-8BDE-45C5-9E94-5864030BB545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A85656B0-B2EF-4296-A374-444842E40F8B}"/>
                  </a:ext>
                </a:extLst>
              </p:cNvPr>
              <p:cNvCxnSpPr>
                <a:cxnSpLocks/>
                <a:stCxn id="23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4B21B54-4ECE-46BD-989F-7772F53A0F67}"/>
                  </a:ext>
                </a:extLst>
              </p:cNvPr>
              <p:cNvCxnSpPr>
                <a:cxnSpLocks/>
                <a:stCxn id="23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3645F31E-CDC8-442C-BA68-711BAA4CDA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7D31667-E53F-441C-B541-3DC9E921DC32}"/>
                </a:ext>
              </a:extLst>
            </p:cNvPr>
            <p:cNvCxnSpPr>
              <a:cxnSpLocks/>
              <a:stCxn id="236" idx="5"/>
              <a:endCxn id="217" idx="1"/>
            </p:cNvCxnSpPr>
            <p:nvPr/>
          </p:nvCxnSpPr>
          <p:spPr>
            <a:xfrm>
              <a:off x="8956244" y="1737910"/>
              <a:ext cx="321753" cy="25370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FBB8B8B-4803-40A6-A48E-CD5B6C82ECD2}"/>
                </a:ext>
              </a:extLst>
            </p:cNvPr>
            <p:cNvSpPr/>
            <p:nvPr/>
          </p:nvSpPr>
          <p:spPr>
            <a:xfrm>
              <a:off x="8515876" y="3200367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88B7DB7-B56A-45E4-8605-19EE2096165E}"/>
                </a:ext>
              </a:extLst>
            </p:cNvPr>
            <p:cNvCxnSpPr>
              <a:cxnSpLocks/>
              <a:stCxn id="242" idx="6"/>
            </p:cNvCxnSpPr>
            <p:nvPr/>
          </p:nvCxnSpPr>
          <p:spPr>
            <a:xfrm flipV="1">
              <a:off x="8776913" y="3294883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6A225DB-4602-4617-9C58-05DBC797D01E}"/>
                </a:ext>
              </a:extLst>
            </p:cNvPr>
            <p:cNvCxnSpPr>
              <a:cxnSpLocks/>
              <a:stCxn id="242" idx="0"/>
              <a:endCxn id="228" idx="3"/>
            </p:cNvCxnSpPr>
            <p:nvPr/>
          </p:nvCxnSpPr>
          <p:spPr>
            <a:xfrm flipV="1">
              <a:off x="8646395" y="2842618"/>
              <a:ext cx="130518" cy="357749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0BA5F86-F3AC-4EA4-8848-A9A8CADACBD5}"/>
                </a:ext>
              </a:extLst>
            </p:cNvPr>
            <p:cNvGrpSpPr/>
            <p:nvPr/>
          </p:nvGrpSpPr>
          <p:grpSpPr>
            <a:xfrm>
              <a:off x="9360348" y="1277470"/>
              <a:ext cx="520142" cy="414424"/>
              <a:chOff x="3884983" y="2778664"/>
              <a:chExt cx="520142" cy="414424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D550DA00-E553-42A1-B6E5-13320AEBA1FE}"/>
                  </a:ext>
                </a:extLst>
              </p:cNvPr>
              <p:cNvSpPr/>
              <p:nvPr/>
            </p:nvSpPr>
            <p:spPr>
              <a:xfrm>
                <a:off x="4041827" y="2942760"/>
                <a:ext cx="278639" cy="250328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</a:t>
                </a: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1A09119-6700-4BC0-B17A-075BF87AE401}"/>
                  </a:ext>
                </a:extLst>
              </p:cNvPr>
              <p:cNvCxnSpPr>
                <a:cxnSpLocks/>
                <a:stCxn id="246" idx="6"/>
              </p:cNvCxnSpPr>
              <p:nvPr/>
            </p:nvCxnSpPr>
            <p:spPr>
              <a:xfrm flipV="1">
                <a:off x="4320466" y="3031135"/>
                <a:ext cx="84659" cy="3678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1C2514F-718E-44A5-919B-7F1F1CEE1608}"/>
                  </a:ext>
                </a:extLst>
              </p:cNvPr>
              <p:cNvCxnSpPr>
                <a:cxnSpLocks/>
                <a:stCxn id="246" idx="2"/>
              </p:cNvCxnSpPr>
              <p:nvPr/>
            </p:nvCxnSpPr>
            <p:spPr>
              <a:xfrm flipH="1">
                <a:off x="3892405" y="3067924"/>
                <a:ext cx="149422" cy="12516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C6DA6A8-1477-4922-B2E0-25FFE40F3A2A}"/>
                  </a:ext>
                </a:extLst>
              </p:cNvPr>
              <p:cNvCxnSpPr>
                <a:cxnSpLocks/>
                <a:stCxn id="246" idx="0"/>
              </p:cNvCxnSpPr>
              <p:nvPr/>
            </p:nvCxnSpPr>
            <p:spPr>
              <a:xfrm flipV="1">
                <a:off x="4181147" y="2778664"/>
                <a:ext cx="14179" cy="16409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1F98463C-F231-463E-88AD-116C1D4D81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4983" y="2964071"/>
                <a:ext cx="190228" cy="1565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C0030FB-95CA-4D58-958E-A8514DB975DF}"/>
                </a:ext>
              </a:extLst>
            </p:cNvPr>
            <p:cNvCxnSpPr>
              <a:cxnSpLocks/>
              <a:stCxn id="217" idx="7"/>
              <a:endCxn id="246" idx="4"/>
            </p:cNvCxnSpPr>
            <p:nvPr/>
          </p:nvCxnSpPr>
          <p:spPr>
            <a:xfrm flipV="1">
              <a:off x="9531005" y="1691894"/>
              <a:ext cx="125507" cy="299725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DDD35426-DDB6-48E9-92B8-55E8DE2E7607}"/>
                </a:ext>
              </a:extLst>
            </p:cNvPr>
            <p:cNvSpPr/>
            <p:nvPr/>
          </p:nvSpPr>
          <p:spPr>
            <a:xfrm>
              <a:off x="8672938" y="1897526"/>
              <a:ext cx="261037" cy="2311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CD537586-C883-4496-8A4E-2B21EAF3EEFA}"/>
                </a:ext>
              </a:extLst>
            </p:cNvPr>
            <p:cNvCxnSpPr>
              <a:cxnSpLocks/>
              <a:stCxn id="252" idx="6"/>
            </p:cNvCxnSpPr>
            <p:nvPr/>
          </p:nvCxnSpPr>
          <p:spPr>
            <a:xfrm flipV="1">
              <a:off x="8933975" y="1992042"/>
              <a:ext cx="139925" cy="21054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087D20A-EBAE-4FDD-9CCF-A01A2B8D725B}"/>
                </a:ext>
              </a:extLst>
            </p:cNvPr>
            <p:cNvCxnSpPr>
              <a:cxnSpLocks/>
              <a:stCxn id="252" idx="0"/>
              <a:endCxn id="236" idx="4"/>
            </p:cNvCxnSpPr>
            <p:nvPr/>
          </p:nvCxnSpPr>
          <p:spPr>
            <a:xfrm flipV="1">
              <a:off x="8803457" y="1774570"/>
              <a:ext cx="54274" cy="122956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AB45C7B-8B3D-4762-AC80-641A2C897A02}"/>
                </a:ext>
              </a:extLst>
            </p:cNvPr>
            <p:cNvCxnSpPr>
              <a:cxnSpLocks/>
              <a:stCxn id="257" idx="0"/>
              <a:endCxn id="217" idx="4"/>
            </p:cNvCxnSpPr>
            <p:nvPr/>
          </p:nvCxnSpPr>
          <p:spPr>
            <a:xfrm flipH="1" flipV="1">
              <a:off x="9404501" y="2322479"/>
              <a:ext cx="75429" cy="1125470"/>
            </a:xfrm>
            <a:prstGeom prst="line">
              <a:avLst/>
            </a:prstGeom>
            <a:ln w="25400" cap="rnd">
              <a:solidFill>
                <a:schemeClr val="tx2">
                  <a:lumMod val="50000"/>
                </a:schemeClr>
              </a:solidFill>
              <a:prstDash val="sysDash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FE19ADC1-6FE9-4EA5-8580-09B062FBFC18}"/>
                </a:ext>
              </a:extLst>
            </p:cNvPr>
            <p:cNvGrpSpPr/>
            <p:nvPr/>
          </p:nvGrpSpPr>
          <p:grpSpPr>
            <a:xfrm>
              <a:off x="9074386" y="3447949"/>
              <a:ext cx="835055" cy="718496"/>
              <a:chOff x="3016129" y="4132285"/>
              <a:chExt cx="835055" cy="718496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94856705-F744-4C8E-800D-780A857B790C}"/>
                  </a:ext>
                </a:extLst>
              </p:cNvPr>
              <p:cNvSpPr/>
              <p:nvPr/>
            </p:nvSpPr>
            <p:spPr>
              <a:xfrm>
                <a:off x="3242769" y="4132285"/>
                <a:ext cx="357808" cy="38762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EACF9E9-736C-4C04-9259-6D2BA8962B8D}"/>
                  </a:ext>
                </a:extLst>
              </p:cNvPr>
              <p:cNvCxnSpPr>
                <a:cxnSpLocks/>
                <a:stCxn id="257" idx="3"/>
              </p:cNvCxnSpPr>
              <p:nvPr/>
            </p:nvCxnSpPr>
            <p:spPr>
              <a:xfrm flipH="1">
                <a:off x="3123971" y="4463145"/>
                <a:ext cx="171198" cy="194676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F791E06F-3174-406F-82F0-A8777E1B68E3}"/>
                  </a:ext>
                </a:extLst>
              </p:cNvPr>
              <p:cNvCxnSpPr>
                <a:cxnSpLocks/>
                <a:stCxn id="257" idx="2"/>
              </p:cNvCxnSpPr>
              <p:nvPr/>
            </p:nvCxnSpPr>
            <p:spPr>
              <a:xfrm flipH="1" flipV="1">
                <a:off x="3016129" y="4309284"/>
                <a:ext cx="226640" cy="16815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7E8EDC01-4E1B-4C20-894A-3673445EA84C}"/>
                  </a:ext>
                </a:extLst>
              </p:cNvPr>
              <p:cNvCxnSpPr>
                <a:cxnSpLocks/>
                <a:stCxn id="257" idx="6"/>
              </p:cNvCxnSpPr>
              <p:nvPr/>
            </p:nvCxnSpPr>
            <p:spPr>
              <a:xfrm flipV="1">
                <a:off x="3600577" y="4222906"/>
                <a:ext cx="250607" cy="103193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339887E-4A86-4FE9-9059-EDF2759C31BB}"/>
                  </a:ext>
                </a:extLst>
              </p:cNvPr>
              <p:cNvCxnSpPr>
                <a:cxnSpLocks/>
                <a:stCxn id="257" idx="4"/>
              </p:cNvCxnSpPr>
              <p:nvPr/>
            </p:nvCxnSpPr>
            <p:spPr>
              <a:xfrm flipH="1">
                <a:off x="3321537" y="4519912"/>
                <a:ext cx="100136" cy="330869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26E0886-F1A9-464E-9C4D-455DBDE59A06}"/>
                  </a:ext>
                </a:extLst>
              </p:cNvPr>
              <p:cNvCxnSpPr>
                <a:cxnSpLocks/>
                <a:stCxn id="257" idx="5"/>
              </p:cNvCxnSpPr>
              <p:nvPr/>
            </p:nvCxnSpPr>
            <p:spPr>
              <a:xfrm>
                <a:off x="3548177" y="4463145"/>
                <a:ext cx="245020" cy="247804"/>
              </a:xfrm>
              <a:prstGeom prst="line">
                <a:avLst/>
              </a:prstGeom>
              <a:ln w="25400" cap="rnd">
                <a:solidFill>
                  <a:schemeClr val="tx2">
                    <a:lumMod val="50000"/>
                  </a:schemeClr>
                </a:solidFill>
                <a:headEnd type="none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4" name="Oval 273">
            <a:extLst>
              <a:ext uri="{FF2B5EF4-FFF2-40B4-BE49-F238E27FC236}">
                <a16:creationId xmlns:a16="http://schemas.microsoft.com/office/drawing/2014/main" id="{B6377617-D699-497A-AAB5-7F52454D5194}"/>
              </a:ext>
            </a:extLst>
          </p:cNvPr>
          <p:cNvSpPr/>
          <p:nvPr/>
        </p:nvSpPr>
        <p:spPr>
          <a:xfrm>
            <a:off x="4838720" y="6421599"/>
            <a:ext cx="357808" cy="387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EBBA0D4-24B9-42F3-9D3E-8E3690D14406}"/>
              </a:ext>
            </a:extLst>
          </p:cNvPr>
          <p:cNvSpPr txBox="1"/>
          <p:nvPr/>
        </p:nvSpPr>
        <p:spPr>
          <a:xfrm>
            <a:off x="5196528" y="6428673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Development - Data Analytic Team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0B57C88D-07C9-4078-B919-4C668A2331C7}"/>
              </a:ext>
            </a:extLst>
          </p:cNvPr>
          <p:cNvSpPr/>
          <p:nvPr/>
        </p:nvSpPr>
        <p:spPr>
          <a:xfrm>
            <a:off x="8605007" y="6437196"/>
            <a:ext cx="357808" cy="38762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P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D58AAC76-4194-4AC8-A77E-CC74FB7F13E7}"/>
              </a:ext>
            </a:extLst>
          </p:cNvPr>
          <p:cNvSpPr txBox="1"/>
          <p:nvPr/>
        </p:nvSpPr>
        <p:spPr>
          <a:xfrm>
            <a:off x="8949834" y="6447498"/>
            <a:ext cx="328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Production - Data Analytic Team</a:t>
            </a:r>
          </a:p>
        </p:txBody>
      </p:sp>
      <p:graphicFrame>
        <p:nvGraphicFramePr>
          <p:cNvPr id="279" name="Table 279">
            <a:extLst>
              <a:ext uri="{FF2B5EF4-FFF2-40B4-BE49-F238E27FC236}">
                <a16:creationId xmlns:a16="http://schemas.microsoft.com/office/drawing/2014/main" id="{4F1EE936-DCDA-439F-9C39-913E5ABFB6A9}"/>
              </a:ext>
            </a:extLst>
          </p:cNvPr>
          <p:cNvGraphicFramePr>
            <a:graphicFrameLocks noGrp="1"/>
          </p:cNvGraphicFramePr>
          <p:nvPr/>
        </p:nvGraphicFramePr>
        <p:xfrm>
          <a:off x="287078" y="4191224"/>
          <a:ext cx="11488479" cy="2302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662">
                  <a:extLst>
                    <a:ext uri="{9D8B030D-6E8A-4147-A177-3AD203B41FA5}">
                      <a16:colId xmlns:a16="http://schemas.microsoft.com/office/drawing/2014/main" val="3225039286"/>
                    </a:ext>
                  </a:extLst>
                </a:gridCol>
                <a:gridCol w="2796362">
                  <a:extLst>
                    <a:ext uri="{9D8B030D-6E8A-4147-A177-3AD203B41FA5}">
                      <a16:colId xmlns:a16="http://schemas.microsoft.com/office/drawing/2014/main" val="3379688372"/>
                    </a:ext>
                  </a:extLst>
                </a:gridCol>
                <a:gridCol w="3067493">
                  <a:extLst>
                    <a:ext uri="{9D8B030D-6E8A-4147-A177-3AD203B41FA5}">
                      <a16:colId xmlns:a16="http://schemas.microsoft.com/office/drawing/2014/main" val="3254057032"/>
                    </a:ext>
                  </a:extLst>
                </a:gridCol>
                <a:gridCol w="3024962">
                  <a:extLst>
                    <a:ext uri="{9D8B030D-6E8A-4147-A177-3AD203B41FA5}">
                      <a16:colId xmlns:a16="http://schemas.microsoft.com/office/drawing/2014/main" val="4098177761"/>
                    </a:ext>
                  </a:extLst>
                </a:gridCol>
              </a:tblGrid>
              <a:tr h="460186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Centralized Dev &amp; 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Decentralized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sng" dirty="0"/>
                        <a:t>Decentralized Dev &amp; Prod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88396"/>
                  </a:ext>
                </a:extLst>
              </a:tr>
              <a:tr h="9423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do we create together without conflicts?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How do we deploy safely and rapidly?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balance centralized control vs self service freedom?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 to reuse/incorporate what another team deployed?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05874"/>
                  </a:ext>
                </a:extLst>
              </a:tr>
              <a:tr h="659618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Engineer &amp; Data Scientist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Data Team and Production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Home Office Data Team and Line of Business Analysts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Multiple Data &amp; Production Teams in Many Orgs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72076"/>
                  </a:ext>
                </a:extLst>
              </a:tr>
            </a:tbl>
          </a:graphicData>
        </a:graphic>
      </p:graphicFrame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37120C05-22A6-4BA1-845C-7537C96AA036}"/>
              </a:ext>
            </a:extLst>
          </p:cNvPr>
          <p:cNvCxnSpPr/>
          <p:nvPr/>
        </p:nvCxnSpPr>
        <p:spPr>
          <a:xfrm flipH="1">
            <a:off x="2822943" y="1200781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FCB5B316-133A-4EC0-81A4-4484C16D1B96}"/>
              </a:ext>
            </a:extLst>
          </p:cNvPr>
          <p:cNvCxnSpPr/>
          <p:nvPr/>
        </p:nvCxnSpPr>
        <p:spPr>
          <a:xfrm flipH="1">
            <a:off x="5633619" y="1147496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F3CCD29-13C8-457F-A525-CF4D7DD4C132}"/>
              </a:ext>
            </a:extLst>
          </p:cNvPr>
          <p:cNvCxnSpPr/>
          <p:nvPr/>
        </p:nvCxnSpPr>
        <p:spPr>
          <a:xfrm flipH="1">
            <a:off x="8767833" y="1257868"/>
            <a:ext cx="37214" cy="4827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F77D65-F3F2-4CA8-B969-AB2B54B4033B}"/>
              </a:ext>
            </a:extLst>
          </p:cNvPr>
          <p:cNvSpPr txBox="1"/>
          <p:nvPr/>
        </p:nvSpPr>
        <p:spPr>
          <a:xfrm>
            <a:off x="1421773" y="2691511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80E5692-777A-4E74-8090-CB1A4C3D17C2}"/>
              </a:ext>
            </a:extLst>
          </p:cNvPr>
          <p:cNvSpPr txBox="1"/>
          <p:nvPr/>
        </p:nvSpPr>
        <p:spPr>
          <a:xfrm>
            <a:off x="1913694" y="2239375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AE93ACF-2E72-4F3D-8E3C-5290416F58A5}"/>
              </a:ext>
            </a:extLst>
          </p:cNvPr>
          <p:cNvSpPr txBox="1"/>
          <p:nvPr/>
        </p:nvSpPr>
        <p:spPr>
          <a:xfrm>
            <a:off x="2117313" y="1536442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BI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62A9156-08AC-47DC-9C76-260793CDA70F}"/>
              </a:ext>
            </a:extLst>
          </p:cNvPr>
          <p:cNvSpPr txBox="1"/>
          <p:nvPr/>
        </p:nvSpPr>
        <p:spPr>
          <a:xfrm>
            <a:off x="1543115" y="924330"/>
            <a:ext cx="40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DG</a:t>
            </a:r>
          </a:p>
        </p:txBody>
      </p:sp>
    </p:spTree>
    <p:extLst>
      <p:ext uri="{BB962C8B-B14F-4D97-AF65-F5344CB8AC3E}">
        <p14:creationId xmlns:p14="http://schemas.microsoft.com/office/powerpoint/2010/main" val="379541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2DED-D884-488D-A0F3-FBBF2F84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Law and Data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4565C-7F08-49F7-B0A6-094112E394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39624" y="4215544"/>
            <a:ext cx="9736027" cy="2218642"/>
          </a:xfrm>
        </p:spPr>
        <p:txBody>
          <a:bodyPr/>
          <a:lstStyle/>
          <a:p>
            <a:pPr marL="76200" indent="0">
              <a:buNone/>
            </a:pPr>
            <a:r>
              <a:rPr lang="en-US" b="1" dirty="0"/>
              <a:t>Data Analytics Follows Conway's Law</a:t>
            </a:r>
            <a:endParaRPr lang="en-US" dirty="0"/>
          </a:p>
          <a:p>
            <a:pPr marL="76200" indent="0">
              <a:buNone/>
            </a:pPr>
            <a:r>
              <a:rPr lang="en-US" dirty="0"/>
              <a:t>The structure of how teams are organized to do Data Science, Data Engineering, Analytics, and Production is </a:t>
            </a:r>
            <a:r>
              <a:rPr lang="en-US" b="1" dirty="0"/>
              <a:t>reflected in their data pipelines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BC3CC-AD06-476B-AA47-383693F92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15"/>
          <a:stretch/>
        </p:blipFill>
        <p:spPr>
          <a:xfrm>
            <a:off x="6162896" y="1377921"/>
            <a:ext cx="4306858" cy="2698746"/>
          </a:xfrm>
          <a:prstGeom prst="rect">
            <a:avLst/>
          </a:prstGeom>
        </p:spPr>
      </p:pic>
      <p:pic>
        <p:nvPicPr>
          <p:cNvPr id="1026" name="Picture 2" descr="Image result for conway's law">
            <a:extLst>
              <a:ext uri="{FF2B5EF4-FFF2-40B4-BE49-F238E27FC236}">
                <a16:creationId xmlns:a16="http://schemas.microsoft.com/office/drawing/2014/main" id="{8DB3C048-2248-4A7B-9B02-71D6B7F92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92815" y="1912716"/>
            <a:ext cx="4636291" cy="181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836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AAC1101-F3DF-42F8-8798-BAA2C785C1CB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478A3D1-2B13-4684-BF1E-A3B21B25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2D7A7-AC0A-4749-B59E-4960DB048794}"/>
              </a:ext>
            </a:extLst>
          </p:cNvPr>
          <p:cNvSpPr/>
          <p:nvPr/>
        </p:nvSpPr>
        <p:spPr>
          <a:xfrm>
            <a:off x="615042" y="4142015"/>
            <a:ext cx="51435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8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CBE1BB-3740-4427-8F7D-6FCE208A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this talk about?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AAC1101-F3DF-42F8-8798-BAA2C785C1CB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E93DC4-E1BF-4344-A83C-B26C823877DC}"/>
              </a:ext>
            </a:extLst>
          </p:cNvPr>
          <p:cNvSpPr/>
          <p:nvPr/>
        </p:nvSpPr>
        <p:spPr>
          <a:xfrm>
            <a:off x="478972" y="2030186"/>
            <a:ext cx="51435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3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E2BA5F-A2BB-468A-B644-C3C9270C398B}"/>
              </a:ext>
            </a:extLst>
          </p:cNvPr>
          <p:cNvPicPr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C2433-B7B3-4804-A5E4-1A0A6E0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89" y="615109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Your Data Nerd Friends Are Suffering</a:t>
            </a:r>
            <a:br>
              <a:rPr lang="en-US" sz="28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endParaRPr lang="en-US" sz="28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AB52-A568-44A3-A0C9-682EEDFBA8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6089" y="1926773"/>
            <a:ext cx="5509664" cy="4132782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Hero culture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Fear culture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Insanely high error rate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Complete lack of automated testing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Deploy to product rates of months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Lots of hope, heroism and fear.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Technology Review Boards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0" lvl="0" indent="0">
              <a:buNone/>
            </a:pPr>
            <a:r>
              <a:rPr lang="en-US" b="1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Project Panther!  It’s a subplot in Gene’s new book for a reason</a:t>
            </a:r>
          </a:p>
        </p:txBody>
      </p:sp>
    </p:spTree>
    <p:extLst>
      <p:ext uri="{BB962C8B-B14F-4D97-AF65-F5344CB8AC3E}">
        <p14:creationId xmlns:p14="http://schemas.microsoft.com/office/powerpoint/2010/main" val="3970001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E8DE-018C-42FC-8F86-583E428F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DataOps is having a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F81A-FCE1-4726-B814-DB3B29560351}"/>
              </a:ext>
            </a:extLst>
          </p:cNvPr>
          <p:cNvSpPr txBox="1">
            <a:spLocks/>
          </p:cNvSpPr>
          <p:nvPr/>
        </p:nvSpPr>
        <p:spPr>
          <a:xfrm>
            <a:off x="5347736" y="1529861"/>
            <a:ext cx="6095102" cy="23343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DataOps Manifesto: 10000 signatures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Gartner Hype Cycle in late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Increased market adoption of DataOps principles by leaders of data and analytic teams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D2BC7-1220-4FB5-9B66-201AF3C6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88" y="1607217"/>
            <a:ext cx="4129837" cy="2916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C915701-37C9-4B35-B358-B3A847FE2F31}"/>
              </a:ext>
            </a:extLst>
          </p:cNvPr>
          <p:cNvSpPr/>
          <p:nvPr/>
        </p:nvSpPr>
        <p:spPr>
          <a:xfrm>
            <a:off x="93569" y="2972484"/>
            <a:ext cx="1087120" cy="707267"/>
          </a:xfrm>
          <a:prstGeom prst="wedgeRectCallout">
            <a:avLst>
              <a:gd name="adj1" fmla="val 86225"/>
              <a:gd name="adj2" fmla="val 37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Gartner Hype Cycle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92D2B5-EA4A-4199-BD65-1CE43AF7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25" y="4003328"/>
            <a:ext cx="3025100" cy="172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D8FF0D5-B42B-4268-A206-E5FC27376DEF}"/>
              </a:ext>
            </a:extLst>
          </p:cNvPr>
          <p:cNvSpPr/>
          <p:nvPr/>
        </p:nvSpPr>
        <p:spPr>
          <a:xfrm>
            <a:off x="5718404" y="4369298"/>
            <a:ext cx="1087120" cy="707267"/>
          </a:xfrm>
          <a:prstGeom prst="wedgeRectCallout">
            <a:avLst>
              <a:gd name="adj1" fmla="val 108262"/>
              <a:gd name="adj2" fmla="val 38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500% Search Growth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B5951B5-81C5-4EFA-8FC2-AA93D2E7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460" y="5450383"/>
            <a:ext cx="2127340" cy="1003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0F2DDB-7389-438F-8C43-7B8F1D0D9A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742"/>
          <a:stretch/>
        </p:blipFill>
        <p:spPr>
          <a:xfrm>
            <a:off x="1367579" y="4722931"/>
            <a:ext cx="4227058" cy="15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88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A1081-A2DD-4D3B-B8B8-2B7F8966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DataOps – Transformative to Data Analytics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421DA-BB20-4D86-B026-282E9359528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4414" y="1434938"/>
            <a:ext cx="5854227" cy="44618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DataOps is a set of technical practices, cultural norms, and architecture that enable: </a:t>
            </a:r>
          </a:p>
          <a:p>
            <a:r>
              <a:rPr lang="en-US" dirty="0"/>
              <a:t>Rapid experimentation and innovation for the fastest delivery of new insights to our customers</a:t>
            </a:r>
          </a:p>
          <a:p>
            <a:r>
              <a:rPr lang="en-US" dirty="0"/>
              <a:t>Low error rates</a:t>
            </a:r>
          </a:p>
          <a:p>
            <a:r>
              <a:rPr lang="en-US" dirty="0"/>
              <a:t>Collaboration across complex sets of people, technology, and environments</a:t>
            </a:r>
          </a:p>
          <a:p>
            <a:r>
              <a:rPr lang="en-US" dirty="0"/>
              <a:t>Clear measurement and monitoring of results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13E72-7C00-4EF5-9CF0-AB73CD2756B0}"/>
              </a:ext>
            </a:extLst>
          </p:cNvPr>
          <p:cNvSpPr txBox="1"/>
          <p:nvPr/>
        </p:nvSpPr>
        <p:spPr>
          <a:xfrm>
            <a:off x="10072688" y="6423851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Gartner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F9C13B-03BA-4340-B827-15C3FBA474BD}"/>
              </a:ext>
            </a:extLst>
          </p:cNvPr>
          <p:cNvGrpSpPr/>
          <p:nvPr/>
        </p:nvGrpSpPr>
        <p:grpSpPr>
          <a:xfrm>
            <a:off x="6410740" y="1974682"/>
            <a:ext cx="4983462" cy="2825917"/>
            <a:chOff x="849965" y="1366345"/>
            <a:chExt cx="8251994" cy="45509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0AAF67-EB25-406B-8B46-0E968C669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8717" y="1366345"/>
              <a:ext cx="5833242" cy="455097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4F5F8-AD1C-410E-9046-4B6E619927E4}"/>
                </a:ext>
              </a:extLst>
            </p:cNvPr>
            <p:cNvSpPr txBox="1"/>
            <p:nvPr/>
          </p:nvSpPr>
          <p:spPr>
            <a:xfrm>
              <a:off x="849967" y="1702227"/>
              <a:ext cx="1677771" cy="1039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People,</a:t>
              </a:r>
            </a:p>
            <a:p>
              <a:r>
                <a:rPr lang="en-US" sz="1050" b="1" dirty="0"/>
                <a:t>Process</a:t>
              </a:r>
              <a:r>
                <a:rPr lang="en-US" sz="1000" b="1" dirty="0"/>
                <a:t>,</a:t>
              </a:r>
            </a:p>
            <a:p>
              <a:r>
                <a:rPr lang="en-US" sz="1000" b="1" dirty="0"/>
                <a:t>Organization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A1E85C-0B37-479B-93D3-78E07EBD647E}"/>
                </a:ext>
              </a:extLst>
            </p:cNvPr>
            <p:cNvSpPr txBox="1"/>
            <p:nvPr/>
          </p:nvSpPr>
          <p:spPr>
            <a:xfrm>
              <a:off x="849965" y="3977022"/>
              <a:ext cx="1760490" cy="768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Technical </a:t>
              </a:r>
            </a:p>
            <a:p>
              <a:r>
                <a:rPr lang="en-US" sz="1050" b="1" dirty="0"/>
                <a:t>Environment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5D5AF725-6E9E-41AF-A573-83D45F144691}"/>
                </a:ext>
              </a:extLst>
            </p:cNvPr>
            <p:cNvSpPr/>
            <p:nvPr/>
          </p:nvSpPr>
          <p:spPr>
            <a:xfrm>
              <a:off x="2511974" y="2900856"/>
              <a:ext cx="441434" cy="2816772"/>
            </a:xfrm>
            <a:prstGeom prst="leftBrac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159D3161-B423-410B-9322-3A26A5FB2928}"/>
                </a:ext>
              </a:extLst>
            </p:cNvPr>
            <p:cNvSpPr/>
            <p:nvPr/>
          </p:nvSpPr>
          <p:spPr>
            <a:xfrm>
              <a:off x="2527738" y="1571297"/>
              <a:ext cx="441434" cy="1224455"/>
            </a:xfrm>
            <a:prstGeom prst="leftBrac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 b="1"/>
            </a:p>
          </p:txBody>
        </p:sp>
      </p:grpSp>
    </p:spTree>
    <p:extLst>
      <p:ext uri="{BB962C8B-B14F-4D97-AF65-F5344CB8AC3E}">
        <p14:creationId xmlns:p14="http://schemas.microsoft.com/office/powerpoint/2010/main" val="1245304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3E4B-CF06-4516-BC91-436782DB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vs DataOps: 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FC8CA-4949-41A0-A1EA-5A28A7CCA1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8669" y="3772310"/>
            <a:ext cx="10879931" cy="25744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Different Process, Different People and Expectations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DevOps 1:1  DataOps </a:t>
            </a:r>
            <a:r>
              <a:rPr lang="en-US" b="1" dirty="0" err="1"/>
              <a:t>Many:Many</a:t>
            </a:r>
            <a:endParaRPr lang="en-US" dirty="0"/>
          </a:p>
          <a:p>
            <a:pPr lvl="1"/>
            <a:r>
              <a:rPr lang="en-US" dirty="0"/>
              <a:t>Multiple ‘Dev’ and ‘Ops’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DataOps Views Data Analytics as ‘Factory’</a:t>
            </a:r>
          </a:p>
          <a:p>
            <a:pPr lvl="1"/>
            <a:r>
              <a:rPr lang="en-US" dirty="0"/>
              <a:t>Multi-Tool Orchestration Testing, Monitoring and Statistical Process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DataOps Has Additional Development Complexities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BE9D5-5487-4A73-837E-09F4EB03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35" y="913764"/>
            <a:ext cx="7210478" cy="28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34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262" y="343763"/>
            <a:ext cx="9162820" cy="855525"/>
          </a:xfrm>
        </p:spPr>
        <p:txBody>
          <a:bodyPr/>
          <a:lstStyle/>
          <a:p>
            <a:pPr lvl="0"/>
            <a:r>
              <a:rPr lang="en-US" dirty="0"/>
              <a:t>DataOps Benefit:  </a:t>
            </a:r>
            <a:r>
              <a:rPr lang="en-US" b="0" dirty="0"/>
              <a:t>Faster, Better &amp; Happier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29501F-6ED1-47CD-B57A-7F43B79226DB}"/>
              </a:ext>
            </a:extLst>
          </p:cNvPr>
          <p:cNvSpPr txBox="1"/>
          <p:nvPr/>
        </p:nvSpPr>
        <p:spPr>
          <a:xfrm>
            <a:off x="6521789" y="5875755"/>
            <a:ext cx="336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buClrTx/>
              <a:defRPr/>
            </a:pPr>
            <a:r>
              <a:rPr kumimoji="0" lang="en-US" sz="240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After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Calibri"/>
              </a:rPr>
              <a:t>DataKitchen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5AFB6B-C1D6-4FEE-BC6F-1B41CB5A1A37}"/>
              </a:ext>
            </a:extLst>
          </p:cNvPr>
          <p:cNvSpPr txBox="1"/>
          <p:nvPr/>
        </p:nvSpPr>
        <p:spPr>
          <a:xfrm>
            <a:off x="2424342" y="5853337"/>
            <a:ext cx="336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Before DataKitchen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333FCA9-0C86-4290-9204-13D97FA25C96}"/>
              </a:ext>
            </a:extLst>
          </p:cNvPr>
          <p:cNvCxnSpPr>
            <a:cxnSpLocks/>
          </p:cNvCxnSpPr>
          <p:nvPr/>
        </p:nvCxnSpPr>
        <p:spPr>
          <a:xfrm>
            <a:off x="1206295" y="5764659"/>
            <a:ext cx="9511598" cy="62477"/>
          </a:xfrm>
          <a:prstGeom prst="straightConnector1">
            <a:avLst/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5AA4AF0-1D6A-4963-899D-B60775F75DA7}"/>
              </a:ext>
            </a:extLst>
          </p:cNvPr>
          <p:cNvGrpSpPr/>
          <p:nvPr/>
        </p:nvGrpSpPr>
        <p:grpSpPr>
          <a:xfrm>
            <a:off x="122622" y="2934498"/>
            <a:ext cx="9252634" cy="921136"/>
            <a:chOff x="156455" y="3304777"/>
            <a:chExt cx="9252634" cy="92113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135FAD6-48F0-4D40-8693-9DF4F511E938}"/>
                </a:ext>
              </a:extLst>
            </p:cNvPr>
            <p:cNvSpPr/>
            <p:nvPr/>
          </p:nvSpPr>
          <p:spPr>
            <a:xfrm>
              <a:off x="2765437" y="3304777"/>
              <a:ext cx="2444829" cy="921136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3D3B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High Errors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B411150-7B9A-42D6-B866-6E2B4E6FF031}"/>
                </a:ext>
              </a:extLst>
            </p:cNvPr>
            <p:cNvCxnSpPr>
              <a:cxnSpLocks/>
            </p:cNvCxnSpPr>
            <p:nvPr/>
          </p:nvCxnSpPr>
          <p:spPr>
            <a:xfrm>
              <a:off x="5319051" y="4162468"/>
              <a:ext cx="1490673" cy="22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AC7B3B-9470-4D87-A06C-DFF27FFBA8C5}"/>
                </a:ext>
              </a:extLst>
            </p:cNvPr>
            <p:cNvSpPr txBox="1"/>
            <p:nvPr/>
          </p:nvSpPr>
          <p:spPr>
            <a:xfrm>
              <a:off x="156455" y="3395643"/>
              <a:ext cx="19402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/>
                <a:t>Production Errors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248C38BC-B700-4B49-B2EA-B6FA420BB2FB}"/>
                </a:ext>
              </a:extLst>
            </p:cNvPr>
            <p:cNvSpPr/>
            <p:nvPr/>
          </p:nvSpPr>
          <p:spPr>
            <a:xfrm>
              <a:off x="2286540" y="3305015"/>
              <a:ext cx="280294" cy="920898"/>
            </a:xfrm>
            <a:prstGeom prst="leftBrace">
              <a:avLst>
                <a:gd name="adj1" fmla="val 8333"/>
                <a:gd name="adj2" fmla="val 45328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40C0E90-5189-4733-98C6-42289156341A}"/>
                </a:ext>
              </a:extLst>
            </p:cNvPr>
            <p:cNvSpPr/>
            <p:nvPr/>
          </p:nvSpPr>
          <p:spPr>
            <a:xfrm flipV="1">
              <a:off x="6964260" y="4162468"/>
              <a:ext cx="2444829" cy="4571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3D3B3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076784B-6205-44E5-B07E-19EF6C71D635}"/>
                </a:ext>
              </a:extLst>
            </p:cNvPr>
            <p:cNvCxnSpPr>
              <a:cxnSpLocks/>
            </p:cNvCxnSpPr>
            <p:nvPr/>
          </p:nvCxnSpPr>
          <p:spPr>
            <a:xfrm>
              <a:off x="5319051" y="3395643"/>
              <a:ext cx="1462483" cy="658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00A8BE-820B-47B7-98DC-0027EDEB0E4B}"/>
                </a:ext>
              </a:extLst>
            </p:cNvPr>
            <p:cNvSpPr txBox="1"/>
            <p:nvPr/>
          </p:nvSpPr>
          <p:spPr>
            <a:xfrm>
              <a:off x="6981735" y="3761304"/>
              <a:ext cx="2176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Low Errors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7A7C239-AB5F-4C71-90A7-7D8942749F63}"/>
              </a:ext>
            </a:extLst>
          </p:cNvPr>
          <p:cNvGrpSpPr/>
          <p:nvPr/>
        </p:nvGrpSpPr>
        <p:grpSpPr>
          <a:xfrm>
            <a:off x="171715" y="4468119"/>
            <a:ext cx="8212630" cy="920898"/>
            <a:chOff x="171715" y="4468119"/>
            <a:chExt cx="8212630" cy="920898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F1C4C9E-093C-4E63-A3BB-9368E4478984}"/>
                </a:ext>
              </a:extLst>
            </p:cNvPr>
            <p:cNvSpPr/>
            <p:nvPr/>
          </p:nvSpPr>
          <p:spPr>
            <a:xfrm>
              <a:off x="2284195" y="4468119"/>
              <a:ext cx="280294" cy="920898"/>
            </a:xfrm>
            <a:prstGeom prst="leftBrace">
              <a:avLst>
                <a:gd name="adj1" fmla="val 8333"/>
                <a:gd name="adj2" fmla="val 45328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D0F1DF4-E96C-4F2A-8D31-9FEEA418A489}"/>
                </a:ext>
              </a:extLst>
            </p:cNvPr>
            <p:cNvSpPr txBox="1"/>
            <p:nvPr/>
          </p:nvSpPr>
          <p:spPr>
            <a:xfrm>
              <a:off x="171715" y="4495728"/>
              <a:ext cx="19402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/>
                <a:t>Data Analytics Team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27C4CF5-2AB5-4E34-A8C0-C46BD6F2EA26}"/>
                </a:ext>
              </a:extLst>
            </p:cNvPr>
            <p:cNvGrpSpPr/>
            <p:nvPr/>
          </p:nvGrpSpPr>
          <p:grpSpPr>
            <a:xfrm>
              <a:off x="2733205" y="4639233"/>
              <a:ext cx="2494536" cy="571937"/>
              <a:chOff x="2800000" y="3856571"/>
              <a:chExt cx="2662020" cy="603504"/>
            </a:xfrm>
          </p:grpSpPr>
          <p:pic>
            <p:nvPicPr>
              <p:cNvPr id="21" name="Graphic 20" descr="Surprised face with no fill">
                <a:extLst>
                  <a:ext uri="{FF2B5EF4-FFF2-40B4-BE49-F238E27FC236}">
                    <a16:creationId xmlns:a16="http://schemas.microsoft.com/office/drawing/2014/main" id="{B05C7D1B-5710-4531-9043-3E8675028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309936" y="3856571"/>
                <a:ext cx="603504" cy="603504"/>
              </a:xfrm>
              <a:prstGeom prst="rect">
                <a:avLst/>
              </a:prstGeom>
            </p:spPr>
          </p:pic>
          <p:pic>
            <p:nvPicPr>
              <p:cNvPr id="31" name="Graphic 30" descr="Crying face with no fill">
                <a:extLst>
                  <a:ext uri="{FF2B5EF4-FFF2-40B4-BE49-F238E27FC236}">
                    <a16:creationId xmlns:a16="http://schemas.microsoft.com/office/drawing/2014/main" id="{F47A1434-E2B9-41D5-9183-6C0F28338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29944" y="3856571"/>
                <a:ext cx="603504" cy="603504"/>
              </a:xfrm>
              <a:prstGeom prst="rect">
                <a:avLst/>
              </a:prstGeom>
            </p:spPr>
          </p:pic>
          <p:pic>
            <p:nvPicPr>
              <p:cNvPr id="36" name="Graphic 35" descr="Sad face with no fill">
                <a:extLst>
                  <a:ext uri="{FF2B5EF4-FFF2-40B4-BE49-F238E27FC236}">
                    <a16:creationId xmlns:a16="http://schemas.microsoft.com/office/drawing/2014/main" id="{EC801D8C-F0ED-48F4-AD0B-9965D2822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800000" y="3856571"/>
                <a:ext cx="603504" cy="603504"/>
              </a:xfrm>
              <a:prstGeom prst="rect">
                <a:avLst/>
              </a:prstGeom>
            </p:spPr>
          </p:pic>
          <p:pic>
            <p:nvPicPr>
              <p:cNvPr id="46" name="Graphic 45" descr="Confused face with no fill">
                <a:extLst>
                  <a:ext uri="{FF2B5EF4-FFF2-40B4-BE49-F238E27FC236}">
                    <a16:creationId xmlns:a16="http://schemas.microsoft.com/office/drawing/2014/main" id="{45943BDF-20A5-4DB0-A7D1-73B28F34F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47567" y="3856571"/>
                <a:ext cx="603504" cy="603504"/>
              </a:xfrm>
              <a:prstGeom prst="rect">
                <a:avLst/>
              </a:prstGeom>
            </p:spPr>
          </p:pic>
          <p:pic>
            <p:nvPicPr>
              <p:cNvPr id="60" name="Graphic 59" descr="Sad face with no fill">
                <a:extLst>
                  <a:ext uri="{FF2B5EF4-FFF2-40B4-BE49-F238E27FC236}">
                    <a16:creationId xmlns:a16="http://schemas.microsoft.com/office/drawing/2014/main" id="{725BF786-BF23-4EC5-9460-F5CFCB17C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58516" y="3856571"/>
                <a:ext cx="603504" cy="603504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0D9FAA9-0414-4F5F-8E23-3CBA2220AA33}"/>
                </a:ext>
              </a:extLst>
            </p:cNvPr>
            <p:cNvGrpSpPr/>
            <p:nvPr/>
          </p:nvGrpSpPr>
          <p:grpSpPr>
            <a:xfrm>
              <a:off x="6854025" y="4650881"/>
              <a:ext cx="1530320" cy="548640"/>
              <a:chOff x="6854025" y="3798931"/>
              <a:chExt cx="1530320" cy="548640"/>
            </a:xfrm>
          </p:grpSpPr>
          <p:pic>
            <p:nvPicPr>
              <p:cNvPr id="61" name="Graphic 60" descr="Smiling face with no fill">
                <a:extLst>
                  <a:ext uri="{FF2B5EF4-FFF2-40B4-BE49-F238E27FC236}">
                    <a16:creationId xmlns:a16="http://schemas.microsoft.com/office/drawing/2014/main" id="{AF5F9CD0-5F6A-40AF-9AE5-673DC9D74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854025" y="3798931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67" name="Graphic 66" descr="Grinning face with no fill">
                <a:extLst>
                  <a:ext uri="{FF2B5EF4-FFF2-40B4-BE49-F238E27FC236}">
                    <a16:creationId xmlns:a16="http://schemas.microsoft.com/office/drawing/2014/main" id="{1667582F-5404-4852-8FAD-94F0BFE5E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835705" y="3798931"/>
                <a:ext cx="548640" cy="548640"/>
              </a:xfrm>
              <a:prstGeom prst="rect">
                <a:avLst/>
              </a:prstGeom>
            </p:spPr>
          </p:pic>
          <p:pic>
            <p:nvPicPr>
              <p:cNvPr id="71" name="Graphic 70" descr="Sunglasses face with no fill">
                <a:extLst>
                  <a:ext uri="{FF2B5EF4-FFF2-40B4-BE49-F238E27FC236}">
                    <a16:creationId xmlns:a16="http://schemas.microsoft.com/office/drawing/2014/main" id="{759872D9-6E08-480A-B7A8-6D1F8BB97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348182" y="3798931"/>
                <a:ext cx="548640" cy="548640"/>
              </a:xfrm>
              <a:prstGeom prst="rect">
                <a:avLst/>
              </a:prstGeom>
            </p:spPr>
          </p:pic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DA3CB72-D2BC-4414-AE86-E8576C4B2D30}"/>
                </a:ext>
              </a:extLst>
            </p:cNvPr>
            <p:cNvCxnSpPr>
              <a:cxnSpLocks/>
            </p:cNvCxnSpPr>
            <p:nvPr/>
          </p:nvCxnSpPr>
          <p:spPr>
            <a:xfrm>
              <a:off x="5367387" y="4928568"/>
              <a:ext cx="14141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5FB7F4-C16D-47E4-BC4A-CBF2E03ACCCA}"/>
              </a:ext>
            </a:extLst>
          </p:cNvPr>
          <p:cNvGrpSpPr/>
          <p:nvPr/>
        </p:nvGrpSpPr>
        <p:grpSpPr>
          <a:xfrm>
            <a:off x="156455" y="1497413"/>
            <a:ext cx="9420281" cy="966257"/>
            <a:chOff x="156455" y="1912020"/>
            <a:chExt cx="9420281" cy="9662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015962-0FAF-469B-9CD7-CA53F1F18B29}"/>
                </a:ext>
              </a:extLst>
            </p:cNvPr>
            <p:cNvSpPr txBox="1"/>
            <p:nvPr/>
          </p:nvSpPr>
          <p:spPr>
            <a:xfrm>
              <a:off x="156455" y="1941615"/>
              <a:ext cx="19402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/>
                <a:t>Deployment Latency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5BFF3E8-A4C7-4AAF-845F-715E64B041FB}"/>
                </a:ext>
              </a:extLst>
            </p:cNvPr>
            <p:cNvSpPr/>
            <p:nvPr/>
          </p:nvSpPr>
          <p:spPr>
            <a:xfrm>
              <a:off x="2295304" y="1927241"/>
              <a:ext cx="280294" cy="920898"/>
            </a:xfrm>
            <a:prstGeom prst="leftBrace">
              <a:avLst>
                <a:gd name="adj1" fmla="val 8333"/>
                <a:gd name="adj2" fmla="val 45328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29FE98-D015-4525-AAD9-081C234414B8}"/>
                </a:ext>
              </a:extLst>
            </p:cNvPr>
            <p:cNvCxnSpPr>
              <a:cxnSpLocks/>
            </p:cNvCxnSpPr>
            <p:nvPr/>
          </p:nvCxnSpPr>
          <p:spPr>
            <a:xfrm>
              <a:off x="5482957" y="2189123"/>
              <a:ext cx="14500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92F842B9-A64D-43A6-9A12-67AD50FEC0AF}"/>
                </a:ext>
              </a:extLst>
            </p:cNvPr>
            <p:cNvSpPr/>
            <p:nvPr/>
          </p:nvSpPr>
          <p:spPr>
            <a:xfrm>
              <a:off x="2809380" y="1912020"/>
              <a:ext cx="2509671" cy="592897"/>
            </a:xfrm>
            <a:prstGeom prst="rightArrow">
              <a:avLst/>
            </a:prstGeom>
            <a:solidFill>
              <a:srgbClr val="A9D18E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</a:rPr>
                <a:t>Weeks, Months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9053DC-43C0-4864-9CA7-2391338746D4}"/>
                </a:ext>
              </a:extLst>
            </p:cNvPr>
            <p:cNvGrpSpPr/>
            <p:nvPr/>
          </p:nvGrpSpPr>
          <p:grpSpPr>
            <a:xfrm>
              <a:off x="2635347" y="2508945"/>
              <a:ext cx="2933422" cy="369332"/>
              <a:chOff x="2635347" y="1708847"/>
              <a:chExt cx="2933422" cy="36933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AC467A-4921-439A-ABC8-BC59082F783C}"/>
                  </a:ext>
                </a:extLst>
              </p:cNvPr>
              <p:cNvSpPr txBox="1"/>
              <p:nvPr/>
            </p:nvSpPr>
            <p:spPr>
              <a:xfrm>
                <a:off x="2635347" y="1708847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Dev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A09042-067D-4A00-BC1B-A44D367ADD14}"/>
                  </a:ext>
                </a:extLst>
              </p:cNvPr>
              <p:cNvSpPr txBox="1"/>
              <p:nvPr/>
            </p:nvSpPr>
            <p:spPr>
              <a:xfrm>
                <a:off x="4770523" y="1708847"/>
                <a:ext cx="798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Prod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D4A04A6-BAE4-41D8-B3E5-6FB2D8F60B68}"/>
                </a:ext>
              </a:extLst>
            </p:cNvPr>
            <p:cNvGrpSpPr/>
            <p:nvPr/>
          </p:nvGrpSpPr>
          <p:grpSpPr>
            <a:xfrm>
              <a:off x="6909425" y="1912020"/>
              <a:ext cx="2176594" cy="592897"/>
              <a:chOff x="6909425" y="1111921"/>
              <a:chExt cx="2176594" cy="592897"/>
            </a:xfrm>
          </p:grpSpPr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14CB409C-7C7F-4478-ACD7-B2055436997D}"/>
                  </a:ext>
                </a:extLst>
              </p:cNvPr>
              <p:cNvSpPr/>
              <p:nvPr/>
            </p:nvSpPr>
            <p:spPr>
              <a:xfrm>
                <a:off x="7835705" y="1111921"/>
                <a:ext cx="467264" cy="592897"/>
              </a:xfrm>
              <a:prstGeom prst="rightArrow">
                <a:avLst/>
              </a:prstGeom>
              <a:solidFill>
                <a:srgbClr val="A9D18E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618BED-B17F-4F3C-9CC0-E5A8523E815E}"/>
                  </a:ext>
                </a:extLst>
              </p:cNvPr>
              <p:cNvSpPr txBox="1"/>
              <p:nvPr/>
            </p:nvSpPr>
            <p:spPr>
              <a:xfrm>
                <a:off x="6909425" y="1218260"/>
                <a:ext cx="2176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Hours    &amp;     Mins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29D1C5C-EB31-4535-8A21-4BA15BBEC8A0}"/>
                </a:ext>
              </a:extLst>
            </p:cNvPr>
            <p:cNvGrpSpPr/>
            <p:nvPr/>
          </p:nvGrpSpPr>
          <p:grpSpPr>
            <a:xfrm>
              <a:off x="6643314" y="2474331"/>
              <a:ext cx="2933422" cy="369332"/>
              <a:chOff x="2635347" y="1708847"/>
              <a:chExt cx="2933422" cy="369332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3231FFE-5FFE-4D16-BC1D-CA1AB3E1F863}"/>
                  </a:ext>
                </a:extLst>
              </p:cNvPr>
              <p:cNvSpPr txBox="1"/>
              <p:nvPr/>
            </p:nvSpPr>
            <p:spPr>
              <a:xfrm>
                <a:off x="2635347" y="1708847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Dev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7794662-9921-4D3B-92D1-0984A8399E6B}"/>
                  </a:ext>
                </a:extLst>
              </p:cNvPr>
              <p:cNvSpPr txBox="1"/>
              <p:nvPr/>
            </p:nvSpPr>
            <p:spPr>
              <a:xfrm>
                <a:off x="4770523" y="1708847"/>
                <a:ext cx="798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>
                        <a:lumMod val="85000"/>
                      </a:schemeClr>
                    </a:solidFill>
                  </a:rPr>
                  <a:t>Prod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4941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15D9-A49E-4E8A-9188-555347C6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7" y="365124"/>
            <a:ext cx="9006080" cy="1097280"/>
          </a:xfrm>
        </p:spPr>
        <p:txBody>
          <a:bodyPr/>
          <a:lstStyle/>
          <a:p>
            <a:r>
              <a:rPr lang="en-US" dirty="0"/>
              <a:t>Best IN </a:t>
            </a:r>
            <a:r>
              <a:rPr lang="en-US" dirty="0" err="1"/>
              <a:t>calss</a:t>
            </a:r>
            <a:r>
              <a:rPr lang="en-US" dirty="0"/>
              <a:t> Can Do It All With DataOps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B6B1ED-EB4D-4997-B2AF-866FF10835EC}"/>
              </a:ext>
            </a:extLst>
          </p:cNvPr>
          <p:cNvSpPr/>
          <p:nvPr/>
        </p:nvSpPr>
        <p:spPr>
          <a:xfrm rot="3000344">
            <a:off x="598739" y="5284683"/>
            <a:ext cx="1481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Cycle</a:t>
            </a:r>
          </a:p>
          <a:p>
            <a:pPr algn="ctr" defTabSz="914377"/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F21E91-743A-49B0-886D-095B1AEF1EBD}"/>
              </a:ext>
            </a:extLst>
          </p:cNvPr>
          <p:cNvSpPr/>
          <p:nvPr/>
        </p:nvSpPr>
        <p:spPr>
          <a:xfrm rot="3079720">
            <a:off x="2092925" y="5247171"/>
            <a:ext cx="1924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ERROR Free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E5C6C-3830-4957-9E72-C9A1F6D73CE5}"/>
              </a:ext>
            </a:extLst>
          </p:cNvPr>
          <p:cNvSpPr/>
          <p:nvPr/>
        </p:nvSpPr>
        <p:spPr>
          <a:xfrm rot="3034935">
            <a:off x="3750890" y="5276061"/>
            <a:ext cx="2594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b="1" cap="all" dirty="0" err="1">
                <a:solidFill>
                  <a:srgbClr val="68686A"/>
                </a:solidFill>
                <a:latin typeface="Arial"/>
                <a:cs typeface="Arial"/>
                <a:sym typeface="Arial"/>
              </a:rPr>
              <a:t>TeAm</a:t>
            </a:r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 (s)</a:t>
            </a:r>
          </a:p>
          <a:p>
            <a:pPr algn="ctr" defTabSz="914377"/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Collaboration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5FF9D-B498-4439-A525-C7678E8927C2}"/>
              </a:ext>
            </a:extLst>
          </p:cNvPr>
          <p:cNvSpPr/>
          <p:nvPr/>
        </p:nvSpPr>
        <p:spPr>
          <a:xfrm rot="2941139">
            <a:off x="5730977" y="5301904"/>
            <a:ext cx="2041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Process Measurement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AAF00B-0C44-4439-B289-0060666F2B2F}"/>
              </a:ext>
            </a:extLst>
          </p:cNvPr>
          <p:cNvGrpSpPr/>
          <p:nvPr/>
        </p:nvGrpSpPr>
        <p:grpSpPr>
          <a:xfrm>
            <a:off x="1113449" y="1302707"/>
            <a:ext cx="211495" cy="3657600"/>
            <a:chOff x="2472612" y="1443758"/>
            <a:chExt cx="211494" cy="36576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2BD92C3-4280-4A6A-A3E6-AD05B39660A5}"/>
                </a:ext>
              </a:extLst>
            </p:cNvPr>
            <p:cNvSpPr/>
            <p:nvPr/>
          </p:nvSpPr>
          <p:spPr>
            <a:xfrm>
              <a:off x="2472612" y="1443758"/>
              <a:ext cx="211494" cy="3657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0C3980B-C9DA-451C-B074-6A03963D97D4}"/>
                </a:ext>
              </a:extLst>
            </p:cNvPr>
            <p:cNvSpPr/>
            <p:nvPr/>
          </p:nvSpPr>
          <p:spPr>
            <a:xfrm>
              <a:off x="2472612" y="1443758"/>
              <a:ext cx="98751" cy="3654775"/>
            </a:xfrm>
            <a:custGeom>
              <a:avLst/>
              <a:gdLst>
                <a:gd name="connsiteX0" fmla="*/ 98751 w 98751"/>
                <a:gd name="connsiteY0" fmla="*/ 0 h 3654775"/>
                <a:gd name="connsiteX1" fmla="*/ 98751 w 98751"/>
                <a:gd name="connsiteY1" fmla="*/ 3654775 h 3654775"/>
                <a:gd name="connsiteX2" fmla="*/ 64586 w 98751"/>
                <a:gd name="connsiteY2" fmla="*/ 3647877 h 3654775"/>
                <a:gd name="connsiteX3" fmla="*/ 0 w 98751"/>
                <a:gd name="connsiteY3" fmla="*/ 3550440 h 3654775"/>
                <a:gd name="connsiteX4" fmla="*/ 0 w 98751"/>
                <a:gd name="connsiteY4" fmla="*/ 104334 h 3654775"/>
                <a:gd name="connsiteX5" fmla="*/ 64586 w 98751"/>
                <a:gd name="connsiteY5" fmla="*/ 6897 h 365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51" h="3654775">
                  <a:moveTo>
                    <a:pt x="98751" y="0"/>
                  </a:moveTo>
                  <a:lnTo>
                    <a:pt x="98751" y="3654775"/>
                  </a:lnTo>
                  <a:lnTo>
                    <a:pt x="64586" y="3647877"/>
                  </a:lnTo>
                  <a:cubicBezTo>
                    <a:pt x="26632" y="3631824"/>
                    <a:pt x="0" y="3594242"/>
                    <a:pt x="0" y="3550440"/>
                  </a:cubicBezTo>
                  <a:lnTo>
                    <a:pt x="0" y="104334"/>
                  </a:lnTo>
                  <a:cubicBezTo>
                    <a:pt x="0" y="60533"/>
                    <a:pt x="26632" y="22951"/>
                    <a:pt x="64586" y="6897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21C350-5DE6-4A4E-A314-332DED165CEA}"/>
              </a:ext>
            </a:extLst>
          </p:cNvPr>
          <p:cNvGrpSpPr/>
          <p:nvPr/>
        </p:nvGrpSpPr>
        <p:grpSpPr>
          <a:xfrm>
            <a:off x="2872270" y="1302707"/>
            <a:ext cx="211495" cy="3657600"/>
            <a:chOff x="4231433" y="1443758"/>
            <a:chExt cx="211494" cy="36576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7F6900-A957-44FC-AC0E-9AB0F8EA82F0}"/>
                </a:ext>
              </a:extLst>
            </p:cNvPr>
            <p:cNvSpPr/>
            <p:nvPr/>
          </p:nvSpPr>
          <p:spPr>
            <a:xfrm>
              <a:off x="4231433" y="1443758"/>
              <a:ext cx="211494" cy="3657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2FA0C1-678F-4195-A215-32D21E227756}"/>
                </a:ext>
              </a:extLst>
            </p:cNvPr>
            <p:cNvSpPr/>
            <p:nvPr/>
          </p:nvSpPr>
          <p:spPr>
            <a:xfrm>
              <a:off x="4231433" y="1443758"/>
              <a:ext cx="98751" cy="3654775"/>
            </a:xfrm>
            <a:custGeom>
              <a:avLst/>
              <a:gdLst>
                <a:gd name="connsiteX0" fmla="*/ 98751 w 98751"/>
                <a:gd name="connsiteY0" fmla="*/ 0 h 3654775"/>
                <a:gd name="connsiteX1" fmla="*/ 98751 w 98751"/>
                <a:gd name="connsiteY1" fmla="*/ 3654775 h 3654775"/>
                <a:gd name="connsiteX2" fmla="*/ 64586 w 98751"/>
                <a:gd name="connsiteY2" fmla="*/ 3647877 h 3654775"/>
                <a:gd name="connsiteX3" fmla="*/ 0 w 98751"/>
                <a:gd name="connsiteY3" fmla="*/ 3550440 h 3654775"/>
                <a:gd name="connsiteX4" fmla="*/ 0 w 98751"/>
                <a:gd name="connsiteY4" fmla="*/ 104334 h 3654775"/>
                <a:gd name="connsiteX5" fmla="*/ 64586 w 98751"/>
                <a:gd name="connsiteY5" fmla="*/ 6897 h 365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51" h="3654775">
                  <a:moveTo>
                    <a:pt x="98751" y="0"/>
                  </a:moveTo>
                  <a:lnTo>
                    <a:pt x="98751" y="3654775"/>
                  </a:lnTo>
                  <a:lnTo>
                    <a:pt x="64586" y="3647877"/>
                  </a:lnTo>
                  <a:cubicBezTo>
                    <a:pt x="26632" y="3631824"/>
                    <a:pt x="0" y="3594242"/>
                    <a:pt x="0" y="3550440"/>
                  </a:cubicBezTo>
                  <a:lnTo>
                    <a:pt x="0" y="104334"/>
                  </a:lnTo>
                  <a:cubicBezTo>
                    <a:pt x="0" y="60533"/>
                    <a:pt x="26632" y="22951"/>
                    <a:pt x="64586" y="6897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A51C55-57BD-43FB-AC7B-E1BB63B844D5}"/>
              </a:ext>
            </a:extLst>
          </p:cNvPr>
          <p:cNvGrpSpPr/>
          <p:nvPr/>
        </p:nvGrpSpPr>
        <p:grpSpPr>
          <a:xfrm>
            <a:off x="4631091" y="1302707"/>
            <a:ext cx="211495" cy="3657600"/>
            <a:chOff x="5990254" y="1443758"/>
            <a:chExt cx="211494" cy="36576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722F67D-E101-462B-BF3E-E31E35678687}"/>
                </a:ext>
              </a:extLst>
            </p:cNvPr>
            <p:cNvSpPr/>
            <p:nvPr/>
          </p:nvSpPr>
          <p:spPr>
            <a:xfrm>
              <a:off x="5990254" y="1443758"/>
              <a:ext cx="211494" cy="3657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CE99C1-82E0-4CD5-847D-7990EFCD385F}"/>
                </a:ext>
              </a:extLst>
            </p:cNvPr>
            <p:cNvSpPr/>
            <p:nvPr/>
          </p:nvSpPr>
          <p:spPr>
            <a:xfrm>
              <a:off x="5990254" y="1443758"/>
              <a:ext cx="98751" cy="3654775"/>
            </a:xfrm>
            <a:custGeom>
              <a:avLst/>
              <a:gdLst>
                <a:gd name="connsiteX0" fmla="*/ 98751 w 98751"/>
                <a:gd name="connsiteY0" fmla="*/ 0 h 3654775"/>
                <a:gd name="connsiteX1" fmla="*/ 98751 w 98751"/>
                <a:gd name="connsiteY1" fmla="*/ 3654775 h 3654775"/>
                <a:gd name="connsiteX2" fmla="*/ 64586 w 98751"/>
                <a:gd name="connsiteY2" fmla="*/ 3647877 h 3654775"/>
                <a:gd name="connsiteX3" fmla="*/ 0 w 98751"/>
                <a:gd name="connsiteY3" fmla="*/ 3550440 h 3654775"/>
                <a:gd name="connsiteX4" fmla="*/ 0 w 98751"/>
                <a:gd name="connsiteY4" fmla="*/ 104334 h 3654775"/>
                <a:gd name="connsiteX5" fmla="*/ 64586 w 98751"/>
                <a:gd name="connsiteY5" fmla="*/ 6897 h 365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51" h="3654775">
                  <a:moveTo>
                    <a:pt x="98751" y="0"/>
                  </a:moveTo>
                  <a:lnTo>
                    <a:pt x="98751" y="3654775"/>
                  </a:lnTo>
                  <a:lnTo>
                    <a:pt x="64586" y="3647877"/>
                  </a:lnTo>
                  <a:cubicBezTo>
                    <a:pt x="26632" y="3631824"/>
                    <a:pt x="0" y="3594242"/>
                    <a:pt x="0" y="3550440"/>
                  </a:cubicBezTo>
                  <a:lnTo>
                    <a:pt x="0" y="104334"/>
                  </a:lnTo>
                  <a:cubicBezTo>
                    <a:pt x="0" y="60533"/>
                    <a:pt x="26632" y="22951"/>
                    <a:pt x="64586" y="6897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5EA993-7BDD-4F49-A874-224D9F6D555B}"/>
              </a:ext>
            </a:extLst>
          </p:cNvPr>
          <p:cNvGrpSpPr/>
          <p:nvPr/>
        </p:nvGrpSpPr>
        <p:grpSpPr>
          <a:xfrm>
            <a:off x="6389911" y="1302707"/>
            <a:ext cx="211495" cy="3657600"/>
            <a:chOff x="7749075" y="1443758"/>
            <a:chExt cx="211494" cy="36576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E0C8E3-3D20-46B9-9ABF-EFB7216A434D}"/>
                </a:ext>
              </a:extLst>
            </p:cNvPr>
            <p:cNvSpPr/>
            <p:nvPr/>
          </p:nvSpPr>
          <p:spPr>
            <a:xfrm>
              <a:off x="7749075" y="1443758"/>
              <a:ext cx="211494" cy="3657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7A8D31-63F0-41FF-AD60-B2B937053E03}"/>
                </a:ext>
              </a:extLst>
            </p:cNvPr>
            <p:cNvSpPr/>
            <p:nvPr/>
          </p:nvSpPr>
          <p:spPr>
            <a:xfrm>
              <a:off x="7749075" y="1443758"/>
              <a:ext cx="98751" cy="3654775"/>
            </a:xfrm>
            <a:custGeom>
              <a:avLst/>
              <a:gdLst>
                <a:gd name="connsiteX0" fmla="*/ 98751 w 98751"/>
                <a:gd name="connsiteY0" fmla="*/ 0 h 3654775"/>
                <a:gd name="connsiteX1" fmla="*/ 98751 w 98751"/>
                <a:gd name="connsiteY1" fmla="*/ 3654775 h 3654775"/>
                <a:gd name="connsiteX2" fmla="*/ 64586 w 98751"/>
                <a:gd name="connsiteY2" fmla="*/ 3647877 h 3654775"/>
                <a:gd name="connsiteX3" fmla="*/ 0 w 98751"/>
                <a:gd name="connsiteY3" fmla="*/ 3550440 h 3654775"/>
                <a:gd name="connsiteX4" fmla="*/ 0 w 98751"/>
                <a:gd name="connsiteY4" fmla="*/ 104334 h 3654775"/>
                <a:gd name="connsiteX5" fmla="*/ 64586 w 98751"/>
                <a:gd name="connsiteY5" fmla="*/ 6897 h 365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51" h="3654775">
                  <a:moveTo>
                    <a:pt x="98751" y="0"/>
                  </a:moveTo>
                  <a:lnTo>
                    <a:pt x="98751" y="3654775"/>
                  </a:lnTo>
                  <a:lnTo>
                    <a:pt x="64586" y="3647877"/>
                  </a:lnTo>
                  <a:cubicBezTo>
                    <a:pt x="26632" y="3631824"/>
                    <a:pt x="0" y="3594242"/>
                    <a:pt x="0" y="3550440"/>
                  </a:cubicBezTo>
                  <a:lnTo>
                    <a:pt x="0" y="104334"/>
                  </a:lnTo>
                  <a:cubicBezTo>
                    <a:pt x="0" y="60533"/>
                    <a:pt x="26632" y="22951"/>
                    <a:pt x="64586" y="6897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202773-E719-4148-9294-46623B2FB0F1}"/>
              </a:ext>
            </a:extLst>
          </p:cNvPr>
          <p:cNvGrpSpPr/>
          <p:nvPr/>
        </p:nvGrpSpPr>
        <p:grpSpPr>
          <a:xfrm>
            <a:off x="762723" y="1589434"/>
            <a:ext cx="901959" cy="932772"/>
            <a:chOff x="830045" y="1584578"/>
            <a:chExt cx="676469" cy="69957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D654DB1-48DD-432B-BCDE-70A0071EF8B3}"/>
                </a:ext>
              </a:extLst>
            </p:cNvPr>
            <p:cNvSpPr/>
            <p:nvPr/>
          </p:nvSpPr>
          <p:spPr>
            <a:xfrm>
              <a:off x="830045" y="1588042"/>
              <a:ext cx="676469" cy="676469"/>
            </a:xfrm>
            <a:prstGeom prst="ellipse">
              <a:avLst/>
            </a:prstGeom>
            <a:solidFill>
              <a:srgbClr val="70AD47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en-US" sz="2000" b="1" cap="all" dirty="0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pic>
          <p:nvPicPr>
            <p:cNvPr id="33" name="Graphic 32" descr="Continuous Improvement">
              <a:extLst>
                <a:ext uri="{FF2B5EF4-FFF2-40B4-BE49-F238E27FC236}">
                  <a16:creationId xmlns:a16="http://schemas.microsoft.com/office/drawing/2014/main" id="{C8236C79-64EB-42A8-88EB-A75EEA507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88" y="1584578"/>
              <a:ext cx="616722" cy="69957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F39ED3-6C35-4282-B4C0-6485FAA02B5A}"/>
              </a:ext>
            </a:extLst>
          </p:cNvPr>
          <p:cNvGrpSpPr/>
          <p:nvPr/>
        </p:nvGrpSpPr>
        <p:grpSpPr>
          <a:xfrm>
            <a:off x="2503751" y="1618103"/>
            <a:ext cx="901959" cy="901959"/>
            <a:chOff x="2149162" y="2930632"/>
            <a:chExt cx="676469" cy="67646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A031480-1C24-4B65-A8FB-ECBEE7E80938}"/>
                </a:ext>
              </a:extLst>
            </p:cNvPr>
            <p:cNvSpPr/>
            <p:nvPr/>
          </p:nvSpPr>
          <p:spPr>
            <a:xfrm>
              <a:off x="2149162" y="2930632"/>
              <a:ext cx="676469" cy="67646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en-US" sz="2000" b="1" cap="all" dirty="0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pic>
          <p:nvPicPr>
            <p:cNvPr id="35" name="Graphic 34" descr="Crash">
              <a:extLst>
                <a:ext uri="{FF2B5EF4-FFF2-40B4-BE49-F238E27FC236}">
                  <a16:creationId xmlns:a16="http://schemas.microsoft.com/office/drawing/2014/main" id="{6BD8D883-2AC1-498C-814F-57DEE1DA7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80606" y="3014889"/>
              <a:ext cx="440106" cy="44010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18DDE5-D95A-4FF5-BC53-BC005D2504AA}"/>
              </a:ext>
            </a:extLst>
          </p:cNvPr>
          <p:cNvGrpSpPr/>
          <p:nvPr/>
        </p:nvGrpSpPr>
        <p:grpSpPr>
          <a:xfrm>
            <a:off x="4285899" y="1638978"/>
            <a:ext cx="901959" cy="901959"/>
            <a:chOff x="3468277" y="1325152"/>
            <a:chExt cx="676469" cy="67646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842C57-2EB6-4AF4-93F8-42C8DD59D2C7}"/>
                </a:ext>
              </a:extLst>
            </p:cNvPr>
            <p:cNvSpPr/>
            <p:nvPr/>
          </p:nvSpPr>
          <p:spPr>
            <a:xfrm>
              <a:off x="3468277" y="1325152"/>
              <a:ext cx="676469" cy="676469"/>
            </a:xfrm>
            <a:prstGeom prst="ellipse">
              <a:avLst/>
            </a:prstGeom>
            <a:solidFill>
              <a:srgbClr val="A5A5A5"/>
            </a:solidFill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en-US" sz="2000" b="1" cap="all" dirty="0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pic>
          <p:nvPicPr>
            <p:cNvPr id="36" name="Graphic 35" descr="Cycle with people">
              <a:extLst>
                <a:ext uri="{FF2B5EF4-FFF2-40B4-BE49-F238E27FC236}">
                  <a16:creationId xmlns:a16="http://schemas.microsoft.com/office/drawing/2014/main" id="{C1032AE2-CF7A-4536-853A-B2AB3213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19370" y="1354446"/>
              <a:ext cx="584775" cy="58477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A50BB6-57F2-41D8-B059-AA3795504562}"/>
              </a:ext>
            </a:extLst>
          </p:cNvPr>
          <p:cNvGrpSpPr/>
          <p:nvPr/>
        </p:nvGrpSpPr>
        <p:grpSpPr>
          <a:xfrm>
            <a:off x="6028039" y="1638977"/>
            <a:ext cx="901959" cy="901959"/>
            <a:chOff x="4787393" y="2196865"/>
            <a:chExt cx="676469" cy="67646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F7AF12D-F222-4F4F-AEA7-4F0068DA8C23}"/>
                </a:ext>
              </a:extLst>
            </p:cNvPr>
            <p:cNvSpPr/>
            <p:nvPr/>
          </p:nvSpPr>
          <p:spPr>
            <a:xfrm>
              <a:off x="4787393" y="2196865"/>
              <a:ext cx="676469" cy="67646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en-US" sz="2000" b="1" cap="all" dirty="0">
                <a:solidFill>
                  <a:srgbClr val="68686A">
                    <a:lumMod val="85000"/>
                    <a:lumOff val="15000"/>
                  </a:srgbClr>
                </a:solidFill>
                <a:latin typeface="Arial" panose="020B0604020202020204"/>
                <a:sym typeface="Arial"/>
              </a:endParaRPr>
            </a:p>
          </p:txBody>
        </p:sp>
        <p:pic>
          <p:nvPicPr>
            <p:cNvPr id="38" name="Graphic 37" descr="Bar graph with upward trend">
              <a:extLst>
                <a:ext uri="{FF2B5EF4-FFF2-40B4-BE49-F238E27FC236}">
                  <a16:creationId xmlns:a16="http://schemas.microsoft.com/office/drawing/2014/main" id="{4B0106C6-D3F6-4268-9C6C-076FD381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66463" y="2284157"/>
              <a:ext cx="507831" cy="50783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01F5291-653E-40FD-A64A-9C3EC18229F7}"/>
              </a:ext>
            </a:extLst>
          </p:cNvPr>
          <p:cNvSpPr/>
          <p:nvPr/>
        </p:nvSpPr>
        <p:spPr>
          <a:xfrm rot="2912115">
            <a:off x="8128816" y="5409621"/>
            <a:ext cx="2041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Cost &amp;</a:t>
            </a:r>
          </a:p>
          <a:p>
            <a:pPr algn="ctr" defTabSz="914377"/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Productivity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81169-40C5-4CF6-96AD-3FA5571ED7B6}"/>
              </a:ext>
            </a:extLst>
          </p:cNvPr>
          <p:cNvSpPr/>
          <p:nvPr/>
        </p:nvSpPr>
        <p:spPr>
          <a:xfrm rot="3053993">
            <a:off x="9963434" y="5494756"/>
            <a:ext cx="1996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UNHAPPY</a:t>
            </a:r>
          </a:p>
          <a:p>
            <a:pPr algn="ctr" defTabSz="914377"/>
            <a:r>
              <a:rPr lang="en-US" b="1" cap="all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CUSTOMERs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9D818D-DAC3-4208-B3BC-1F4C124E4EAF}"/>
              </a:ext>
            </a:extLst>
          </p:cNvPr>
          <p:cNvGrpSpPr/>
          <p:nvPr/>
        </p:nvGrpSpPr>
        <p:grpSpPr>
          <a:xfrm>
            <a:off x="8877366" y="1524669"/>
            <a:ext cx="211495" cy="3657600"/>
            <a:chOff x="9507895" y="1443758"/>
            <a:chExt cx="211494" cy="36576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27D1A07-D4E1-40AC-94C8-A5F0F824A6C6}"/>
                </a:ext>
              </a:extLst>
            </p:cNvPr>
            <p:cNvSpPr/>
            <p:nvPr/>
          </p:nvSpPr>
          <p:spPr>
            <a:xfrm>
              <a:off x="9507895" y="1443758"/>
              <a:ext cx="211494" cy="3657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24CB99-991E-4D6A-A319-5D007898B778}"/>
                </a:ext>
              </a:extLst>
            </p:cNvPr>
            <p:cNvSpPr/>
            <p:nvPr/>
          </p:nvSpPr>
          <p:spPr>
            <a:xfrm>
              <a:off x="9507895" y="1443758"/>
              <a:ext cx="98751" cy="3654775"/>
            </a:xfrm>
            <a:custGeom>
              <a:avLst/>
              <a:gdLst>
                <a:gd name="connsiteX0" fmla="*/ 98751 w 98751"/>
                <a:gd name="connsiteY0" fmla="*/ 0 h 3654775"/>
                <a:gd name="connsiteX1" fmla="*/ 98751 w 98751"/>
                <a:gd name="connsiteY1" fmla="*/ 3654775 h 3654775"/>
                <a:gd name="connsiteX2" fmla="*/ 64586 w 98751"/>
                <a:gd name="connsiteY2" fmla="*/ 3647877 h 3654775"/>
                <a:gd name="connsiteX3" fmla="*/ 0 w 98751"/>
                <a:gd name="connsiteY3" fmla="*/ 3550440 h 3654775"/>
                <a:gd name="connsiteX4" fmla="*/ 0 w 98751"/>
                <a:gd name="connsiteY4" fmla="*/ 104334 h 3654775"/>
                <a:gd name="connsiteX5" fmla="*/ 64586 w 98751"/>
                <a:gd name="connsiteY5" fmla="*/ 6897 h 365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51" h="3654775">
                  <a:moveTo>
                    <a:pt x="98751" y="0"/>
                  </a:moveTo>
                  <a:lnTo>
                    <a:pt x="98751" y="3654775"/>
                  </a:lnTo>
                  <a:lnTo>
                    <a:pt x="64586" y="3647877"/>
                  </a:lnTo>
                  <a:cubicBezTo>
                    <a:pt x="26632" y="3631824"/>
                    <a:pt x="0" y="3594242"/>
                    <a:pt x="0" y="3550440"/>
                  </a:cubicBezTo>
                  <a:lnTo>
                    <a:pt x="0" y="104334"/>
                  </a:lnTo>
                  <a:cubicBezTo>
                    <a:pt x="0" y="60533"/>
                    <a:pt x="26632" y="22951"/>
                    <a:pt x="64586" y="6897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BD08B21E-D784-4B2A-B985-23BDCA93D0FF}"/>
              </a:ext>
            </a:extLst>
          </p:cNvPr>
          <p:cNvSpPr/>
          <p:nvPr/>
        </p:nvSpPr>
        <p:spPr>
          <a:xfrm>
            <a:off x="8489453" y="3793323"/>
            <a:ext cx="901959" cy="901959"/>
          </a:xfrm>
          <a:prstGeom prst="ellipse">
            <a:avLst/>
          </a:prstGeom>
          <a:solidFill>
            <a:schemeClr val="accent6"/>
          </a:solidFill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377"/>
            <a:r>
              <a:rPr lang="en-US" sz="4267" b="1" cap="all" dirty="0">
                <a:solidFill>
                  <a:srgbClr val="68686A"/>
                </a:solidFill>
                <a:latin typeface="Arial" panose="020B0604020202020204"/>
                <a:sym typeface="Arial"/>
              </a:rPr>
              <a:t>$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B4C54D-17C0-4589-9711-6CEBB00BBB3D}"/>
              </a:ext>
            </a:extLst>
          </p:cNvPr>
          <p:cNvGrpSpPr/>
          <p:nvPr/>
        </p:nvGrpSpPr>
        <p:grpSpPr>
          <a:xfrm>
            <a:off x="10437178" y="1524669"/>
            <a:ext cx="211495" cy="3657600"/>
            <a:chOff x="9507895" y="1443758"/>
            <a:chExt cx="211494" cy="36576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6ABBD56-6627-4FCF-8367-D80F6C16B054}"/>
                </a:ext>
              </a:extLst>
            </p:cNvPr>
            <p:cNvSpPr/>
            <p:nvPr/>
          </p:nvSpPr>
          <p:spPr>
            <a:xfrm>
              <a:off x="9507895" y="1443758"/>
              <a:ext cx="211494" cy="36576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B398DF5-DBEF-410A-BD6F-A81D3A9985DC}"/>
                </a:ext>
              </a:extLst>
            </p:cNvPr>
            <p:cNvSpPr/>
            <p:nvPr/>
          </p:nvSpPr>
          <p:spPr>
            <a:xfrm>
              <a:off x="9507895" y="1443758"/>
              <a:ext cx="98751" cy="3654775"/>
            </a:xfrm>
            <a:custGeom>
              <a:avLst/>
              <a:gdLst>
                <a:gd name="connsiteX0" fmla="*/ 98751 w 98751"/>
                <a:gd name="connsiteY0" fmla="*/ 0 h 3654775"/>
                <a:gd name="connsiteX1" fmla="*/ 98751 w 98751"/>
                <a:gd name="connsiteY1" fmla="*/ 3654775 h 3654775"/>
                <a:gd name="connsiteX2" fmla="*/ 64586 w 98751"/>
                <a:gd name="connsiteY2" fmla="*/ 3647877 h 3654775"/>
                <a:gd name="connsiteX3" fmla="*/ 0 w 98751"/>
                <a:gd name="connsiteY3" fmla="*/ 3550440 h 3654775"/>
                <a:gd name="connsiteX4" fmla="*/ 0 w 98751"/>
                <a:gd name="connsiteY4" fmla="*/ 104334 h 3654775"/>
                <a:gd name="connsiteX5" fmla="*/ 64586 w 98751"/>
                <a:gd name="connsiteY5" fmla="*/ 6897 h 365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751" h="3654775">
                  <a:moveTo>
                    <a:pt x="98751" y="0"/>
                  </a:moveTo>
                  <a:lnTo>
                    <a:pt x="98751" y="3654775"/>
                  </a:lnTo>
                  <a:lnTo>
                    <a:pt x="64586" y="3647877"/>
                  </a:lnTo>
                  <a:cubicBezTo>
                    <a:pt x="26632" y="3631824"/>
                    <a:pt x="0" y="3594242"/>
                    <a:pt x="0" y="3550440"/>
                  </a:cubicBezTo>
                  <a:lnTo>
                    <a:pt x="0" y="104334"/>
                  </a:lnTo>
                  <a:cubicBezTo>
                    <a:pt x="0" y="60533"/>
                    <a:pt x="26632" y="22951"/>
                    <a:pt x="64586" y="6897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FFFFFF"/>
                </a:solidFill>
                <a:latin typeface="Arial" panose="020B0604020202020204"/>
                <a:sym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87FB9D0-C25F-4FC3-A90D-0AEC3D6F43FC}"/>
              </a:ext>
            </a:extLst>
          </p:cNvPr>
          <p:cNvGrpSpPr/>
          <p:nvPr/>
        </p:nvGrpSpPr>
        <p:grpSpPr>
          <a:xfrm>
            <a:off x="10040653" y="3848061"/>
            <a:ext cx="901959" cy="901959"/>
            <a:chOff x="7276365" y="911572"/>
            <a:chExt cx="676469" cy="67646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BC52DD-C174-4732-A62B-AF605AEE1B15}"/>
                </a:ext>
              </a:extLst>
            </p:cNvPr>
            <p:cNvSpPr/>
            <p:nvPr/>
          </p:nvSpPr>
          <p:spPr>
            <a:xfrm>
              <a:off x="7276365" y="911572"/>
              <a:ext cx="676469" cy="676469"/>
            </a:xfrm>
            <a:prstGeom prst="ellipse">
              <a:avLst/>
            </a:prstGeom>
            <a:solidFill>
              <a:srgbClr val="FFC000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77"/>
              <a:endParaRPr lang="en-US" sz="2000" b="1" cap="all" dirty="0">
                <a:solidFill>
                  <a:srgbClr val="68686A">
                    <a:lumMod val="85000"/>
                    <a:lumOff val="15000"/>
                  </a:srgbClr>
                </a:solidFill>
                <a:latin typeface="Arial" panose="020B0604020202020204"/>
                <a:sym typeface="Arial"/>
              </a:endParaRPr>
            </a:p>
          </p:txBody>
        </p:sp>
        <p:pic>
          <p:nvPicPr>
            <p:cNvPr id="43" name="Graphic 42" descr="Sad face with solid fill">
              <a:extLst>
                <a:ext uri="{FF2B5EF4-FFF2-40B4-BE49-F238E27FC236}">
                  <a16:creationId xmlns:a16="http://schemas.microsoft.com/office/drawing/2014/main" id="{F51B298A-F41B-4A68-8621-007756290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37028" y="977030"/>
              <a:ext cx="545552" cy="545552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A1E014-460B-421D-ADB4-502F9136A226}"/>
              </a:ext>
            </a:extLst>
          </p:cNvPr>
          <p:cNvGrpSpPr/>
          <p:nvPr/>
        </p:nvGrpSpPr>
        <p:grpSpPr>
          <a:xfrm>
            <a:off x="7282849" y="1497194"/>
            <a:ext cx="777611" cy="2801847"/>
            <a:chOff x="5462137" y="1122895"/>
            <a:chExt cx="583208" cy="210138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5E37BB1-34DD-4F56-BF33-F004F0F0C3CE}"/>
                </a:ext>
              </a:extLst>
            </p:cNvPr>
            <p:cNvCxnSpPr/>
            <p:nvPr/>
          </p:nvCxnSpPr>
          <p:spPr>
            <a:xfrm>
              <a:off x="5462137" y="1122895"/>
              <a:ext cx="583208" cy="1092425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7E47C6B-4ED9-4781-A877-AA835F53B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4402" y="2225563"/>
              <a:ext cx="501396" cy="998717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2476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AAC1101-F3DF-42F8-8798-BAA2C785C1CB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478A3D1-2B13-4684-BF1E-A3B21B25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2D7A7-AC0A-4749-B59E-4960DB048794}"/>
              </a:ext>
            </a:extLst>
          </p:cNvPr>
          <p:cNvSpPr/>
          <p:nvPr/>
        </p:nvSpPr>
        <p:spPr>
          <a:xfrm>
            <a:off x="5889170" y="4142015"/>
            <a:ext cx="51435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75C15F-0A58-495C-B9BD-9CDBCC994DDC}"/>
              </a:ext>
            </a:extLst>
          </p:cNvPr>
          <p:cNvSpPr/>
          <p:nvPr/>
        </p:nvSpPr>
        <p:spPr>
          <a:xfrm>
            <a:off x="3072365" y="882277"/>
            <a:ext cx="5647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05C3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DevOps Leaders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9CF7C-5A74-4094-8ABF-93ADCBAE49EA}"/>
              </a:ext>
            </a:extLst>
          </p:cNvPr>
          <p:cNvSpPr/>
          <p:nvPr/>
        </p:nvSpPr>
        <p:spPr>
          <a:xfrm>
            <a:off x="141194" y="6447865"/>
            <a:ext cx="4457700" cy="322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clothing, person, sitting, cutting&#10;&#10;Description automatically generated">
            <a:extLst>
              <a:ext uri="{FF2B5EF4-FFF2-40B4-BE49-F238E27FC236}">
                <a16:creationId xmlns:a16="http://schemas.microsoft.com/office/drawing/2014/main" id="{991032E2-BE05-4941-BE4B-43E5C33A91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76657"/>
            <a:ext cx="12192000" cy="38738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7FF6B-FB60-4DF8-AB79-8FEBA6422BF6}"/>
              </a:ext>
            </a:extLst>
          </p:cNvPr>
          <p:cNvSpPr/>
          <p:nvPr/>
        </p:nvSpPr>
        <p:spPr>
          <a:xfrm>
            <a:off x="1264964" y="5809124"/>
            <a:ext cx="949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05C3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Join the DataOps Movement</a:t>
            </a:r>
          </a:p>
        </p:txBody>
      </p:sp>
    </p:spTree>
    <p:extLst>
      <p:ext uri="{BB962C8B-B14F-4D97-AF65-F5344CB8AC3E}">
        <p14:creationId xmlns:p14="http://schemas.microsoft.com/office/powerpoint/2010/main" val="2624137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A53C-6109-4ABB-8690-C9D0028A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4"/>
            <a:ext cx="9073245" cy="1097280"/>
          </a:xfrm>
        </p:spPr>
        <p:txBody>
          <a:bodyPr/>
          <a:lstStyle/>
          <a:p>
            <a:r>
              <a:rPr lang="en-US" dirty="0"/>
              <a:t>Ask your data analytic teams impertinent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F4DA-016F-43EA-A2C6-20CAC1F6CE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86539" y="1687513"/>
            <a:ext cx="7897398" cy="4267200"/>
          </a:xfrm>
        </p:spPr>
        <p:txBody>
          <a:bodyPr/>
          <a:lstStyle/>
          <a:p>
            <a:r>
              <a:rPr lang="en-US" dirty="0"/>
              <a:t>Are you using source control for your work?</a:t>
            </a:r>
          </a:p>
          <a:p>
            <a:r>
              <a:rPr lang="en-US" dirty="0"/>
              <a:t>How many automated tests to you have in production?</a:t>
            </a:r>
          </a:p>
          <a:p>
            <a:r>
              <a:rPr lang="en-US" dirty="0"/>
              <a:t>Do you have regression, functional or unit tests for you work?</a:t>
            </a:r>
          </a:p>
          <a:p>
            <a:r>
              <a:rPr lang="en-US" dirty="0"/>
              <a:t>How long does it take to deploy ETL/models/BI report from development to production?</a:t>
            </a:r>
          </a:p>
          <a:p>
            <a:r>
              <a:rPr lang="en-US" dirty="0"/>
              <a:t>Do you have automated deployment?</a:t>
            </a:r>
          </a:p>
          <a:p>
            <a:r>
              <a:rPr lang="en-US" dirty="0"/>
              <a:t>How up to date is your development environment?</a:t>
            </a:r>
          </a:p>
          <a:p>
            <a:r>
              <a:rPr lang="en-US" dirty="0"/>
              <a:t>How often are your business users finding errors in the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0A38A-4528-41B8-8098-838690E2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687513"/>
            <a:ext cx="23812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8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2"/>
          <p:cNvSpPr txBox="1">
            <a:spLocks noGrp="1"/>
          </p:cNvSpPr>
          <p:nvPr>
            <p:ph type="title"/>
          </p:nvPr>
        </p:nvSpPr>
        <p:spPr>
          <a:xfrm>
            <a:off x="835431" y="358247"/>
            <a:ext cx="10939415" cy="1032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 algn="ctr">
              <a:buSzPts val="2400"/>
            </a:pPr>
            <a:br>
              <a:rPr lang="en-US" sz="2667" dirty="0"/>
            </a:br>
            <a:r>
              <a:rPr lang="en-US" sz="2667" dirty="0"/>
              <a:t>Learn More About DataOps and DataKitchen</a:t>
            </a:r>
            <a:br>
              <a:rPr lang="en-US" sz="2667" dirty="0"/>
            </a:br>
            <a:endParaRPr sz="2667" dirty="0"/>
          </a:p>
        </p:txBody>
      </p:sp>
      <p:sp>
        <p:nvSpPr>
          <p:cNvPr id="561" name="Google Shape;561;p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/>
            <a:fld id="{00000000-1234-1234-1234-123412341234}" type="slidenum">
              <a:rPr lang="en" kern="0"/>
              <a:pPr defTabSz="1219170"/>
              <a:t>39</a:t>
            </a:fld>
            <a:endParaRPr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C0D31-2CD6-4EA3-B141-2186C14D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25" y="152036"/>
            <a:ext cx="1437751" cy="5686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E7E3720-47DC-448E-B9F7-84BCBAA3C3A2}"/>
              </a:ext>
            </a:extLst>
          </p:cNvPr>
          <p:cNvGrpSpPr/>
          <p:nvPr/>
        </p:nvGrpSpPr>
        <p:grpSpPr>
          <a:xfrm>
            <a:off x="671475" y="1379618"/>
            <a:ext cx="4876800" cy="860335"/>
            <a:chOff x="503606" y="1034713"/>
            <a:chExt cx="3657600" cy="6452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98CD-DB2C-45F7-88F2-1DCCA0DEE5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3606" y="1039884"/>
              <a:ext cx="3657600" cy="6400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918610" lvl="5" defTabSz="1219170">
                <a:buClr>
                  <a:srgbClr val="000000"/>
                </a:buClr>
              </a:pP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Decrease Cycle Time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of Innovation &amp; Change</a:t>
              </a:r>
            </a:p>
          </p:txBody>
        </p:sp>
        <p:pic>
          <p:nvPicPr>
            <p:cNvPr id="5" name="Graphic 4" descr="Continuous Improvement">
              <a:extLst>
                <a:ext uri="{FF2B5EF4-FFF2-40B4-BE49-F238E27FC236}">
                  <a16:creationId xmlns:a16="http://schemas.microsoft.com/office/drawing/2014/main" id="{85C66CFF-A96D-4563-9775-7EB5AD4AB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8416" y="1034713"/>
              <a:ext cx="616722" cy="61672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673196-6A93-4C2A-ADBE-D5E29EABB899}"/>
              </a:ext>
            </a:extLst>
          </p:cNvPr>
          <p:cNvGrpSpPr/>
          <p:nvPr/>
        </p:nvGrpSpPr>
        <p:grpSpPr>
          <a:xfrm>
            <a:off x="671475" y="2597904"/>
            <a:ext cx="4876800" cy="853440"/>
            <a:chOff x="537376" y="1816814"/>
            <a:chExt cx="3657600" cy="6400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74E98E-E6EE-45D3-BAFB-1C0E497F87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7376" y="1816814"/>
              <a:ext cx="3657600" cy="6400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918610" defTabSz="1219170">
                <a:buClr>
                  <a:srgbClr val="000000"/>
                </a:buClr>
              </a:pP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Lower Error Rates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In</a:t>
              </a: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Production</a:t>
              </a:r>
            </a:p>
          </p:txBody>
        </p:sp>
        <p:pic>
          <p:nvPicPr>
            <p:cNvPr id="7" name="Graphic 6" descr="Crash">
              <a:extLst>
                <a:ext uri="{FF2B5EF4-FFF2-40B4-BE49-F238E27FC236}">
                  <a16:creationId xmlns:a16="http://schemas.microsoft.com/office/drawing/2014/main" id="{F33B76EE-0016-44FF-8139-B35D751F6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445" y="1862779"/>
              <a:ext cx="539832" cy="53983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124A0F-81BB-4BE5-AE68-E60D0E022502}"/>
              </a:ext>
            </a:extLst>
          </p:cNvPr>
          <p:cNvGrpSpPr/>
          <p:nvPr/>
        </p:nvGrpSpPr>
        <p:grpSpPr>
          <a:xfrm>
            <a:off x="671475" y="3805029"/>
            <a:ext cx="4876800" cy="853440"/>
            <a:chOff x="503606" y="2839472"/>
            <a:chExt cx="3657600" cy="6400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C1E91C-1620-463F-99D4-0391D7256C08}"/>
                </a:ext>
              </a:extLst>
            </p:cNvPr>
            <p:cNvSpPr txBox="1"/>
            <p:nvPr/>
          </p:nvSpPr>
          <p:spPr>
            <a:xfrm>
              <a:off x="503606" y="2839472"/>
              <a:ext cx="3657600" cy="64008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918610" defTabSz="1219170">
                <a:buClr>
                  <a:srgbClr val="000000"/>
                </a:buClr>
              </a:pP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Improve Collaboration: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Inter and Intra Team</a:t>
              </a:r>
            </a:p>
          </p:txBody>
        </p:sp>
        <p:pic>
          <p:nvPicPr>
            <p:cNvPr id="11" name="Graphic 10" descr="Cycle with people">
              <a:extLst>
                <a:ext uri="{FF2B5EF4-FFF2-40B4-BE49-F238E27FC236}">
                  <a16:creationId xmlns:a16="http://schemas.microsoft.com/office/drawing/2014/main" id="{A6AD145B-4AE1-4BA4-8397-D95E0319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8416" y="2839473"/>
              <a:ext cx="584775" cy="58477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CA107C-1FED-4B5D-9189-CC6CFB019D82}"/>
              </a:ext>
            </a:extLst>
          </p:cNvPr>
          <p:cNvGrpSpPr/>
          <p:nvPr/>
        </p:nvGrpSpPr>
        <p:grpSpPr>
          <a:xfrm>
            <a:off x="671475" y="5014288"/>
            <a:ext cx="4880357" cy="853440"/>
            <a:chOff x="566480" y="3760715"/>
            <a:chExt cx="3660268" cy="6400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CCF621-D7CA-4EB4-A425-111F5932DDCD}"/>
                </a:ext>
              </a:extLst>
            </p:cNvPr>
            <p:cNvSpPr txBox="1"/>
            <p:nvPr/>
          </p:nvSpPr>
          <p:spPr>
            <a:xfrm>
              <a:off x="569148" y="3760715"/>
              <a:ext cx="3657600" cy="64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918610" defTabSz="1219170">
                <a:buClr>
                  <a:srgbClr val="000000"/>
                </a:buClr>
              </a:pP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Measure Your Process: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Lower Cost and More Insight</a:t>
              </a:r>
            </a:p>
          </p:txBody>
        </p:sp>
        <p:pic>
          <p:nvPicPr>
            <p:cNvPr id="24" name="Graphic 23" descr="Bar graph with upward trend">
              <a:extLst>
                <a:ext uri="{FF2B5EF4-FFF2-40B4-BE49-F238E27FC236}">
                  <a16:creationId xmlns:a16="http://schemas.microsoft.com/office/drawing/2014/main" id="{41C068DC-821B-4F49-9401-C0685F88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6480" y="3766304"/>
              <a:ext cx="617762" cy="617762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EB27922-ECB0-4020-BDFE-36325D9CC8D4}"/>
              </a:ext>
            </a:extLst>
          </p:cNvPr>
          <p:cNvSpPr/>
          <p:nvPr/>
        </p:nvSpPr>
        <p:spPr>
          <a:xfrm>
            <a:off x="5780878" y="3221892"/>
            <a:ext cx="777236" cy="64726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CFB2FC-A4CA-4D7E-89DC-804B1FAAC5E3}"/>
              </a:ext>
            </a:extLst>
          </p:cNvPr>
          <p:cNvSpPr txBox="1"/>
          <p:nvPr/>
        </p:nvSpPr>
        <p:spPr>
          <a:xfrm>
            <a:off x="6096000" y="3692012"/>
            <a:ext cx="5862994" cy="293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69696A"/>
              </a:buClr>
              <a:buSzPts val="2400"/>
            </a:pPr>
            <a:r>
              <a:rPr lang="en-US" sz="1867" b="1" kern="0" dirty="0">
                <a:solidFill>
                  <a:srgbClr val="68686A"/>
                </a:solidFill>
                <a:latin typeface="Arial"/>
                <a:cs typeface="Arial"/>
                <a:sym typeface="Helvetica Neue"/>
              </a:rPr>
              <a:t>Sign The DataOps Manifesto:</a:t>
            </a:r>
            <a:r>
              <a:rPr lang="en-US" sz="1867" b="1" kern="0" dirty="0">
                <a:solidFill>
                  <a:srgbClr val="68686A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 algn="ctr" defTabSz="1219170">
              <a:buClr>
                <a:srgbClr val="69696A"/>
              </a:buClr>
              <a:buSzPts val="2400"/>
            </a:pPr>
            <a:r>
              <a:rPr lang="en-US" sz="1867" u="sng" kern="0" dirty="0">
                <a:solidFill>
                  <a:srgbClr val="68686A"/>
                </a:solidFill>
                <a:latin typeface="Arial"/>
                <a:cs typeface="Arial"/>
                <a:sym typeface="Helvetica Neue"/>
                <a:hlinkClick r:id="rId12"/>
              </a:rPr>
              <a:t>http://dataopsmanifesto.org</a:t>
            </a:r>
            <a:endParaRPr lang="en-US" sz="1867" u="sng" kern="0" dirty="0">
              <a:solidFill>
                <a:srgbClr val="68686A"/>
              </a:solidFill>
              <a:latin typeface="Arial"/>
              <a:cs typeface="Arial"/>
              <a:sym typeface="Helvetica Neue"/>
            </a:endParaRPr>
          </a:p>
          <a:p>
            <a:pPr algn="ctr" defTabSz="1219170">
              <a:buClr>
                <a:srgbClr val="69696A"/>
              </a:buClr>
              <a:buSzPts val="2400"/>
            </a:pPr>
            <a:endParaRPr lang="en-US" sz="1867" kern="0" dirty="0">
              <a:solidFill>
                <a:srgbClr val="68686A"/>
              </a:solidFill>
              <a:latin typeface="Arial"/>
              <a:cs typeface="Arial"/>
              <a:sym typeface="Helvetica Neue"/>
            </a:endParaRPr>
          </a:p>
          <a:p>
            <a:pPr algn="ctr" defTabSz="1219170">
              <a:buClr>
                <a:srgbClr val="69696A"/>
              </a:buClr>
              <a:buSzPts val="2400"/>
            </a:pPr>
            <a:r>
              <a:rPr lang="en-US" sz="1867" b="1" kern="0" dirty="0">
                <a:solidFill>
                  <a:srgbClr val="68686A"/>
                </a:solidFill>
                <a:latin typeface="Arial"/>
                <a:cs typeface="Arial"/>
                <a:sym typeface="Helvetica Neue"/>
              </a:rPr>
              <a:t>Free DataOps Cookbook: 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13"/>
              </a:rPr>
              <a:t>https://www.datakitchen.io/dataops-cookbook-main.html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69696A"/>
              </a:buClr>
              <a:buSzPts val="2400"/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/>
            <a:r>
              <a:rPr lang="en-US" b="1" dirty="0"/>
              <a:t>Excerpt from Gene’s Unicorn Project Book on DataOps</a:t>
            </a:r>
          </a:p>
          <a:p>
            <a:pPr lvl="1"/>
            <a:r>
              <a:rPr lang="en-US" dirty="0">
                <a:hlinkClick r:id="rId14"/>
              </a:rPr>
              <a:t>https://www.datakitchen.io/unicorn-project.html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15B4F4A-6B48-43BD-A809-2E1360F48B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6999" y="1301863"/>
            <a:ext cx="1439493" cy="22766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11A337-3620-4334-975B-032CE82B19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76496" y="1552199"/>
            <a:ext cx="1764907" cy="17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2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961C-7458-4464-8DFD-D0CE960F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It’s Big (Data) … 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8FEF-DCFB-4BE2-8987-172D36F2DA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16387" y="1687513"/>
            <a:ext cx="7135081" cy="4267200"/>
          </a:xfrm>
        </p:spPr>
        <p:txBody>
          <a:bodyPr/>
          <a:lstStyle/>
          <a:p>
            <a:r>
              <a:rPr lang="en-US" b="1" dirty="0"/>
              <a:t>‘New Oil’ </a:t>
            </a:r>
            <a:r>
              <a:rPr lang="en-US" dirty="0"/>
              <a:t>amount of data increasing fast</a:t>
            </a:r>
          </a:p>
          <a:p>
            <a:pPr lvl="0"/>
            <a:r>
              <a:rPr lang="en-US" b="1" dirty="0"/>
              <a:t>Buzzwords</a:t>
            </a:r>
            <a:r>
              <a:rPr lang="en-US" dirty="0"/>
              <a:t>:  Analytics, Insights, Big Data, Data Science, Data Lakes, Machine Learning, AI </a:t>
            </a:r>
          </a:p>
          <a:p>
            <a:pPr lvl="0"/>
            <a:r>
              <a:rPr lang="en-US" b="1" dirty="0"/>
              <a:t>$189.1 Billion Market , </a:t>
            </a:r>
            <a:r>
              <a:rPr lang="en-US" dirty="0"/>
              <a:t>Double-Digit Annual Growth Through 2022.</a:t>
            </a:r>
          </a:p>
          <a:p>
            <a:pPr lvl="1"/>
            <a:r>
              <a:rPr lang="en-US" dirty="0"/>
              <a:t>$7.5B for GitHub, $15.7B for Tableau</a:t>
            </a:r>
          </a:p>
          <a:p>
            <a:r>
              <a:rPr lang="en-US" b="1" dirty="0"/>
              <a:t>10s millions of people </a:t>
            </a:r>
            <a:r>
              <a:rPr lang="en-US" dirty="0"/>
              <a:t>creating insight from data</a:t>
            </a:r>
          </a:p>
          <a:p>
            <a:pPr lvl="1"/>
            <a:r>
              <a:rPr lang="en-US" dirty="0"/>
              <a:t>More than software developers.</a:t>
            </a:r>
          </a:p>
          <a:p>
            <a:pPr lvl="1"/>
            <a:r>
              <a:rPr lang="en-US" dirty="0"/>
              <a:t>1 of 25 workers full time, significant part time.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39595-CFCA-4EE9-B47A-75A11B0E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366384"/>
            <a:ext cx="3385574" cy="44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64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2"/>
          <p:cNvSpPr txBox="1">
            <a:spLocks noGrp="1"/>
          </p:cNvSpPr>
          <p:nvPr>
            <p:ph type="title"/>
          </p:nvPr>
        </p:nvSpPr>
        <p:spPr>
          <a:xfrm>
            <a:off x="835431" y="358247"/>
            <a:ext cx="10939415" cy="1032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 algn="ctr">
              <a:buSzPts val="2400"/>
            </a:pPr>
            <a:br>
              <a:rPr lang="en-US" sz="2667" dirty="0"/>
            </a:br>
            <a:r>
              <a:rPr lang="en-US" sz="2667" dirty="0"/>
              <a:t>Accelerate DataOps With DataKitchen Software</a:t>
            </a:r>
            <a:br>
              <a:rPr lang="en-US" sz="2667" dirty="0"/>
            </a:br>
            <a:endParaRPr sz="2667" dirty="0"/>
          </a:p>
        </p:txBody>
      </p:sp>
      <p:sp>
        <p:nvSpPr>
          <p:cNvPr id="561" name="Google Shape;561;p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/>
            <a:fld id="{00000000-1234-1234-1234-123412341234}" type="slidenum">
              <a:rPr lang="en" kern="0"/>
              <a:pPr defTabSz="1219170"/>
              <a:t>40</a:t>
            </a:fld>
            <a:endParaRPr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C0D31-2CD6-4EA3-B141-2186C14D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25" y="152036"/>
            <a:ext cx="1437751" cy="5686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E7E3720-47DC-448E-B9F7-84BCBAA3C3A2}"/>
              </a:ext>
            </a:extLst>
          </p:cNvPr>
          <p:cNvGrpSpPr/>
          <p:nvPr/>
        </p:nvGrpSpPr>
        <p:grpSpPr>
          <a:xfrm>
            <a:off x="671475" y="1379618"/>
            <a:ext cx="4876800" cy="860335"/>
            <a:chOff x="503606" y="1034713"/>
            <a:chExt cx="3657600" cy="6452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9698CD-DB2C-45F7-88F2-1DCCA0DEE5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3606" y="1039884"/>
              <a:ext cx="3657600" cy="6400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918610" lvl="5" defTabSz="1219170">
                <a:buClr>
                  <a:srgbClr val="000000"/>
                </a:buClr>
              </a:pP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Decrease Cycle Time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of Innovation &amp; Change</a:t>
              </a:r>
            </a:p>
          </p:txBody>
        </p:sp>
        <p:pic>
          <p:nvPicPr>
            <p:cNvPr id="5" name="Graphic 4" descr="Continuous Improvement">
              <a:extLst>
                <a:ext uri="{FF2B5EF4-FFF2-40B4-BE49-F238E27FC236}">
                  <a16:creationId xmlns:a16="http://schemas.microsoft.com/office/drawing/2014/main" id="{85C66CFF-A96D-4563-9775-7EB5AD4AB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8416" y="1034713"/>
              <a:ext cx="616722" cy="61672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673196-6A93-4C2A-ADBE-D5E29EABB899}"/>
              </a:ext>
            </a:extLst>
          </p:cNvPr>
          <p:cNvGrpSpPr/>
          <p:nvPr/>
        </p:nvGrpSpPr>
        <p:grpSpPr>
          <a:xfrm>
            <a:off x="671475" y="2597904"/>
            <a:ext cx="4876800" cy="853440"/>
            <a:chOff x="537376" y="1816814"/>
            <a:chExt cx="3657600" cy="6400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74E98E-E6EE-45D3-BAFB-1C0E497F87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7376" y="1816814"/>
              <a:ext cx="3657600" cy="64008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918610" defTabSz="1219170">
                <a:buClr>
                  <a:srgbClr val="000000"/>
                </a:buClr>
              </a:pP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Lower Error Rates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In</a:t>
              </a: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Production</a:t>
              </a:r>
            </a:p>
          </p:txBody>
        </p:sp>
        <p:pic>
          <p:nvPicPr>
            <p:cNvPr id="7" name="Graphic 6" descr="Crash">
              <a:extLst>
                <a:ext uri="{FF2B5EF4-FFF2-40B4-BE49-F238E27FC236}">
                  <a16:creationId xmlns:a16="http://schemas.microsoft.com/office/drawing/2014/main" id="{F33B76EE-0016-44FF-8139-B35D751F6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445" y="1862779"/>
              <a:ext cx="539832" cy="53983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124A0F-81BB-4BE5-AE68-E60D0E022502}"/>
              </a:ext>
            </a:extLst>
          </p:cNvPr>
          <p:cNvGrpSpPr/>
          <p:nvPr/>
        </p:nvGrpSpPr>
        <p:grpSpPr>
          <a:xfrm>
            <a:off x="671475" y="3805029"/>
            <a:ext cx="4876800" cy="853440"/>
            <a:chOff x="503606" y="2839472"/>
            <a:chExt cx="3657600" cy="64008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C1E91C-1620-463F-99D4-0391D7256C08}"/>
                </a:ext>
              </a:extLst>
            </p:cNvPr>
            <p:cNvSpPr txBox="1"/>
            <p:nvPr/>
          </p:nvSpPr>
          <p:spPr>
            <a:xfrm>
              <a:off x="503606" y="2839472"/>
              <a:ext cx="3657600" cy="64008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918610" defTabSz="1219170">
                <a:buClr>
                  <a:srgbClr val="000000"/>
                </a:buClr>
              </a:pP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Improve Collaboration: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Inter and Intra Team</a:t>
              </a:r>
            </a:p>
          </p:txBody>
        </p:sp>
        <p:pic>
          <p:nvPicPr>
            <p:cNvPr id="11" name="Graphic 10" descr="Cycle with people">
              <a:extLst>
                <a:ext uri="{FF2B5EF4-FFF2-40B4-BE49-F238E27FC236}">
                  <a16:creationId xmlns:a16="http://schemas.microsoft.com/office/drawing/2014/main" id="{A6AD145B-4AE1-4BA4-8397-D95E03192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8416" y="2839473"/>
              <a:ext cx="584775" cy="58477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CA107C-1FED-4B5D-9189-CC6CFB019D82}"/>
              </a:ext>
            </a:extLst>
          </p:cNvPr>
          <p:cNvGrpSpPr/>
          <p:nvPr/>
        </p:nvGrpSpPr>
        <p:grpSpPr>
          <a:xfrm>
            <a:off x="671475" y="5014288"/>
            <a:ext cx="4880357" cy="853440"/>
            <a:chOff x="566480" y="3760715"/>
            <a:chExt cx="3660268" cy="6400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CCF621-D7CA-4EB4-A425-111F5932DDCD}"/>
                </a:ext>
              </a:extLst>
            </p:cNvPr>
            <p:cNvSpPr txBox="1"/>
            <p:nvPr/>
          </p:nvSpPr>
          <p:spPr>
            <a:xfrm>
              <a:off x="569148" y="3760715"/>
              <a:ext cx="3657600" cy="64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918610" defTabSz="1219170">
                <a:buClr>
                  <a:srgbClr val="000000"/>
                </a:buClr>
              </a:pPr>
              <a:r>
                <a:rPr lang="en-US" sz="2133" b="1" kern="0" dirty="0">
                  <a:solidFill>
                    <a:srgbClr val="FFFFFF"/>
                  </a:solidFill>
                  <a:latin typeface="Arial"/>
                  <a:sym typeface="Arial"/>
                </a:rPr>
                <a:t>Measure Your Process: </a:t>
              </a:r>
              <a:r>
                <a:rPr lang="en-US" sz="2133" kern="0" dirty="0">
                  <a:solidFill>
                    <a:srgbClr val="FFFFFF"/>
                  </a:solidFill>
                  <a:latin typeface="Arial"/>
                  <a:sym typeface="Arial"/>
                </a:rPr>
                <a:t>Lower Cost and More Insight</a:t>
              </a:r>
            </a:p>
          </p:txBody>
        </p:sp>
        <p:pic>
          <p:nvPicPr>
            <p:cNvPr id="24" name="Graphic 23" descr="Bar graph with upward trend">
              <a:extLst>
                <a:ext uri="{FF2B5EF4-FFF2-40B4-BE49-F238E27FC236}">
                  <a16:creationId xmlns:a16="http://schemas.microsoft.com/office/drawing/2014/main" id="{41C068DC-821B-4F49-9401-C0685F88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6480" y="3766304"/>
              <a:ext cx="617762" cy="617762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5352409-6608-41DF-A4DA-94E3A4E243AB}"/>
              </a:ext>
            </a:extLst>
          </p:cNvPr>
          <p:cNvSpPr txBox="1"/>
          <p:nvPr/>
        </p:nvSpPr>
        <p:spPr>
          <a:xfrm>
            <a:off x="6096000" y="4276523"/>
            <a:ext cx="5606400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597" algn="ctr" defTabSz="1219170">
              <a:lnSpc>
                <a:spcPct val="90000"/>
              </a:lnSpc>
              <a:spcBef>
                <a:spcPts val="1333"/>
              </a:spcBef>
              <a:buClr>
                <a:srgbClr val="000000"/>
              </a:buClr>
              <a:buSzPts val="2400"/>
            </a:pPr>
            <a:r>
              <a:rPr lang="en-US" sz="2133" b="1" kern="0" dirty="0">
                <a:solidFill>
                  <a:srgbClr val="69696A"/>
                </a:solidFill>
                <a:latin typeface="Arial"/>
                <a:cs typeface="Arial"/>
                <a:sym typeface="Arial"/>
              </a:rPr>
              <a:t>DataKitchen DataOps Software Platform </a:t>
            </a:r>
            <a:r>
              <a:rPr lang="en-US" sz="2133" kern="0" dirty="0">
                <a:solidFill>
                  <a:srgbClr val="69696A"/>
                </a:solidFill>
                <a:latin typeface="Arial"/>
                <a:cs typeface="Arial"/>
                <a:sym typeface="Arial"/>
              </a:rPr>
              <a:t>that delivers new business insights by enabling the development and deployment of innovative, high quality data analytic pipelines.   Rapidly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9207057-0A7D-4F24-9201-8EE81BEF0B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3408" y="2212871"/>
            <a:ext cx="3055899" cy="188650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5EB27922-ECB0-4020-BDFE-36325D9CC8D4}"/>
              </a:ext>
            </a:extLst>
          </p:cNvPr>
          <p:cNvSpPr/>
          <p:nvPr/>
        </p:nvSpPr>
        <p:spPr>
          <a:xfrm>
            <a:off x="5780878" y="3221892"/>
            <a:ext cx="777236" cy="64726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5BD715-7825-4776-B1A5-2660FB75EC25}"/>
              </a:ext>
            </a:extLst>
          </p:cNvPr>
          <p:cNvGrpSpPr/>
          <p:nvPr/>
        </p:nvGrpSpPr>
        <p:grpSpPr>
          <a:xfrm>
            <a:off x="6558113" y="1510137"/>
            <a:ext cx="2678640" cy="2361155"/>
            <a:chOff x="5183128" y="916384"/>
            <a:chExt cx="2008980" cy="1770866"/>
          </a:xfrm>
        </p:grpSpPr>
        <p:grpSp>
          <p:nvGrpSpPr>
            <p:cNvPr id="33" name="Google Shape;213;p11">
              <a:extLst>
                <a:ext uri="{FF2B5EF4-FFF2-40B4-BE49-F238E27FC236}">
                  <a16:creationId xmlns:a16="http://schemas.microsoft.com/office/drawing/2014/main" id="{4EC96717-21D5-435D-A67A-7D4F4BAD2146}"/>
                </a:ext>
              </a:extLst>
            </p:cNvPr>
            <p:cNvGrpSpPr/>
            <p:nvPr/>
          </p:nvGrpSpPr>
          <p:grpSpPr>
            <a:xfrm>
              <a:off x="5183128" y="916384"/>
              <a:ext cx="2008980" cy="1770866"/>
              <a:chOff x="3186313" y="37962"/>
              <a:chExt cx="8196813" cy="6858000"/>
            </a:xfrm>
          </p:grpSpPr>
          <p:pic>
            <p:nvPicPr>
              <p:cNvPr id="35" name="Google Shape;214;p11">
                <a:extLst>
                  <a:ext uri="{FF2B5EF4-FFF2-40B4-BE49-F238E27FC236}">
                    <a16:creationId xmlns:a16="http://schemas.microsoft.com/office/drawing/2014/main" id="{D158D584-4B6F-4B58-B25D-5260BFF11791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3186313" y="37962"/>
                <a:ext cx="8196813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215;p11">
                <a:extLst>
                  <a:ext uri="{FF2B5EF4-FFF2-40B4-BE49-F238E27FC236}">
                    <a16:creationId xmlns:a16="http://schemas.microsoft.com/office/drawing/2014/main" id="{F1E010AA-D988-4905-9731-B941B36252F9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3887326" y="615407"/>
                <a:ext cx="3422841" cy="27438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216;p11">
                <a:extLst>
                  <a:ext uri="{FF2B5EF4-FFF2-40B4-BE49-F238E27FC236}">
                    <a16:creationId xmlns:a16="http://schemas.microsoft.com/office/drawing/2014/main" id="{E914B8D8-C1E8-4072-A387-0968926B5EDD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6574874" y="615407"/>
                <a:ext cx="2872606" cy="24852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217;p11">
                <a:extLst>
                  <a:ext uri="{FF2B5EF4-FFF2-40B4-BE49-F238E27FC236}">
                    <a16:creationId xmlns:a16="http://schemas.microsoft.com/office/drawing/2014/main" id="{65EA5894-5FF7-47EF-BE85-756A3B7C7D9E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6418466" y="2483648"/>
                <a:ext cx="3384956" cy="18767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218;p11">
                <a:extLst>
                  <a:ext uri="{FF2B5EF4-FFF2-40B4-BE49-F238E27FC236}">
                    <a16:creationId xmlns:a16="http://schemas.microsoft.com/office/drawing/2014/main" id="{EB967364-F257-4E9E-A40A-D12BC21F4629}"/>
                  </a:ext>
                </a:extLst>
              </p:cNvPr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4233307" y="1803019"/>
                <a:ext cx="3706613" cy="22164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F00739A-1D60-4718-AC86-A9BC22381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97867" y="1030404"/>
              <a:ext cx="571629" cy="490173"/>
            </a:xfrm>
            <a:prstGeom prst="rect">
              <a:avLst/>
            </a:prstGeom>
            <a:effectLst>
              <a:outerShdw blurRad="1905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7615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DE480-ED19-4BFC-9FCD-CD61CF84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a big problem: 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Failure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0B2-F917-454F-9276-F0A412B505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8420" y="2564401"/>
            <a:ext cx="7147293" cy="37172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lang="en-US" b="1" dirty="0"/>
              <a:t>Rampant Failure:</a:t>
            </a:r>
          </a:p>
          <a:p>
            <a:r>
              <a:rPr lang="en-US" b="1" dirty="0">
                <a:solidFill>
                  <a:schemeClr val="tx1"/>
                </a:solidFill>
              </a:rPr>
              <a:t>87%</a:t>
            </a:r>
            <a:r>
              <a:rPr lang="en-US" dirty="0">
                <a:solidFill>
                  <a:schemeClr val="tx1"/>
                </a:solidFill>
              </a:rPr>
              <a:t> of data science projects never get to production.</a:t>
            </a:r>
          </a:p>
          <a:p>
            <a:r>
              <a:rPr lang="en-US" dirty="0">
                <a:solidFill>
                  <a:schemeClr val="tx1"/>
                </a:solidFill>
              </a:rPr>
              <a:t>Data analytics investment up, yet “data driven” organizations </a:t>
            </a:r>
            <a:r>
              <a:rPr lang="en-US" b="1" dirty="0">
                <a:solidFill>
                  <a:schemeClr val="tx1"/>
                </a:solidFill>
              </a:rPr>
              <a:t>down 37% to 31%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b="1" dirty="0">
                <a:solidFill>
                  <a:schemeClr val="tx1"/>
                </a:solidFill>
              </a:rPr>
              <a:t>60%</a:t>
            </a:r>
            <a:r>
              <a:rPr lang="en-US" dirty="0">
                <a:solidFill>
                  <a:schemeClr val="tx1"/>
                </a:solidFill>
              </a:rPr>
              <a:t> of all data analytic projects fail</a:t>
            </a:r>
          </a:p>
          <a:p>
            <a:r>
              <a:rPr lang="en-US" b="1" dirty="0">
                <a:solidFill>
                  <a:schemeClr val="tx1"/>
                </a:solidFill>
              </a:rPr>
              <a:t>79%</a:t>
            </a:r>
            <a:r>
              <a:rPr lang="en-US" dirty="0">
                <a:solidFill>
                  <a:schemeClr val="tx1"/>
                </a:solidFill>
              </a:rPr>
              <a:t> of data projects have too many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8051C-6242-4074-B4CE-99CF4EE8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140" y="297770"/>
            <a:ext cx="6894236" cy="21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61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262" y="343763"/>
            <a:ext cx="8634047" cy="1094567"/>
          </a:xfrm>
        </p:spPr>
        <p:txBody>
          <a:bodyPr/>
          <a:lstStyle/>
          <a:p>
            <a:pPr lvl="0"/>
            <a:r>
              <a:rPr lang="en-US" dirty="0"/>
              <a:t>Challenge:  </a:t>
            </a:r>
            <a:r>
              <a:rPr lang="en-US" b="0" dirty="0"/>
              <a:t>Data Analytics is like the US Auto Industry in the 1970s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5AFB6B-C1D6-4FEE-BC6F-1B41CB5A1A37}"/>
              </a:ext>
            </a:extLst>
          </p:cNvPr>
          <p:cNvSpPr txBox="1"/>
          <p:nvPr/>
        </p:nvSpPr>
        <p:spPr>
          <a:xfrm>
            <a:off x="2165924" y="5852909"/>
            <a:ext cx="336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buClrTx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Current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333FCA9-0C86-4290-9204-13D97FA25C96}"/>
              </a:ext>
            </a:extLst>
          </p:cNvPr>
          <p:cNvCxnSpPr>
            <a:cxnSpLocks/>
          </p:cNvCxnSpPr>
          <p:nvPr/>
        </p:nvCxnSpPr>
        <p:spPr>
          <a:xfrm>
            <a:off x="1206295" y="5794477"/>
            <a:ext cx="9511598" cy="62477"/>
          </a:xfrm>
          <a:prstGeom prst="straightConnector1">
            <a:avLst/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35FAD6-48F0-4D40-8693-9DF4F511E938}"/>
              </a:ext>
            </a:extLst>
          </p:cNvPr>
          <p:cNvSpPr/>
          <p:nvPr/>
        </p:nvSpPr>
        <p:spPr>
          <a:xfrm>
            <a:off x="2731604" y="3098498"/>
            <a:ext cx="2444829" cy="92113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3D3B3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Errors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AC7B3B-9470-4D87-A06C-DFF27FFBA8C5}"/>
              </a:ext>
            </a:extLst>
          </p:cNvPr>
          <p:cNvSpPr txBox="1"/>
          <p:nvPr/>
        </p:nvSpPr>
        <p:spPr>
          <a:xfrm>
            <a:off x="122622" y="3189364"/>
            <a:ext cx="1940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Production Errors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248C38BC-B700-4B49-B2EA-B6FA420BB2FB}"/>
              </a:ext>
            </a:extLst>
          </p:cNvPr>
          <p:cNvSpPr/>
          <p:nvPr/>
        </p:nvSpPr>
        <p:spPr>
          <a:xfrm>
            <a:off x="2252707" y="3098736"/>
            <a:ext cx="280294" cy="920898"/>
          </a:xfrm>
          <a:prstGeom prst="leftBrace">
            <a:avLst>
              <a:gd name="adj1" fmla="val 8333"/>
              <a:gd name="adj2" fmla="val 4532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7F1C4C9E-093C-4E63-A3BB-9368E4478984}"/>
              </a:ext>
            </a:extLst>
          </p:cNvPr>
          <p:cNvSpPr/>
          <p:nvPr/>
        </p:nvSpPr>
        <p:spPr>
          <a:xfrm>
            <a:off x="2284195" y="4632119"/>
            <a:ext cx="280294" cy="920898"/>
          </a:xfrm>
          <a:prstGeom prst="leftBrace">
            <a:avLst>
              <a:gd name="adj1" fmla="val 8333"/>
              <a:gd name="adj2" fmla="val 4532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0F1DF4-E96C-4F2A-8D31-9FEEA418A489}"/>
              </a:ext>
            </a:extLst>
          </p:cNvPr>
          <p:cNvSpPr txBox="1"/>
          <p:nvPr/>
        </p:nvSpPr>
        <p:spPr>
          <a:xfrm>
            <a:off x="171715" y="4659728"/>
            <a:ext cx="1940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Data Analytics Team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7C4CF5-2AB5-4E34-A8C0-C46BD6F2EA26}"/>
              </a:ext>
            </a:extLst>
          </p:cNvPr>
          <p:cNvGrpSpPr/>
          <p:nvPr/>
        </p:nvGrpSpPr>
        <p:grpSpPr>
          <a:xfrm>
            <a:off x="2733205" y="4803233"/>
            <a:ext cx="2494536" cy="571937"/>
            <a:chOff x="2800000" y="3856571"/>
            <a:chExt cx="2662020" cy="603504"/>
          </a:xfrm>
        </p:grpSpPr>
        <p:pic>
          <p:nvPicPr>
            <p:cNvPr id="21" name="Graphic 20" descr="Surprised face with no fill">
              <a:extLst>
                <a:ext uri="{FF2B5EF4-FFF2-40B4-BE49-F238E27FC236}">
                  <a16:creationId xmlns:a16="http://schemas.microsoft.com/office/drawing/2014/main" id="{B05C7D1B-5710-4531-9043-3E8675028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09936" y="3856571"/>
              <a:ext cx="603504" cy="603504"/>
            </a:xfrm>
            <a:prstGeom prst="rect">
              <a:avLst/>
            </a:prstGeom>
          </p:spPr>
        </p:pic>
        <p:pic>
          <p:nvPicPr>
            <p:cNvPr id="31" name="Graphic 30" descr="Crying face with no fill">
              <a:extLst>
                <a:ext uri="{FF2B5EF4-FFF2-40B4-BE49-F238E27FC236}">
                  <a16:creationId xmlns:a16="http://schemas.microsoft.com/office/drawing/2014/main" id="{F47A1434-E2B9-41D5-9183-6C0F2833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29944" y="3856571"/>
              <a:ext cx="603504" cy="603504"/>
            </a:xfrm>
            <a:prstGeom prst="rect">
              <a:avLst/>
            </a:prstGeom>
          </p:spPr>
        </p:pic>
        <p:pic>
          <p:nvPicPr>
            <p:cNvPr id="36" name="Graphic 35" descr="Sad face with no fill">
              <a:extLst>
                <a:ext uri="{FF2B5EF4-FFF2-40B4-BE49-F238E27FC236}">
                  <a16:creationId xmlns:a16="http://schemas.microsoft.com/office/drawing/2014/main" id="{EC801D8C-F0ED-48F4-AD0B-9965D2822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00000" y="3856571"/>
              <a:ext cx="603504" cy="603504"/>
            </a:xfrm>
            <a:prstGeom prst="rect">
              <a:avLst/>
            </a:prstGeom>
          </p:spPr>
        </p:pic>
        <p:pic>
          <p:nvPicPr>
            <p:cNvPr id="46" name="Graphic 45" descr="Confused face with no fill">
              <a:extLst>
                <a:ext uri="{FF2B5EF4-FFF2-40B4-BE49-F238E27FC236}">
                  <a16:creationId xmlns:a16="http://schemas.microsoft.com/office/drawing/2014/main" id="{45943BDF-20A5-4DB0-A7D1-73B28F34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47567" y="3856571"/>
              <a:ext cx="603504" cy="603504"/>
            </a:xfrm>
            <a:prstGeom prst="rect">
              <a:avLst/>
            </a:prstGeom>
          </p:spPr>
        </p:pic>
        <p:pic>
          <p:nvPicPr>
            <p:cNvPr id="60" name="Graphic 59" descr="Sad face with no fill">
              <a:extLst>
                <a:ext uri="{FF2B5EF4-FFF2-40B4-BE49-F238E27FC236}">
                  <a16:creationId xmlns:a16="http://schemas.microsoft.com/office/drawing/2014/main" id="{725BF786-BF23-4EC5-9460-F5CFCB17C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58516" y="3856571"/>
              <a:ext cx="603504" cy="60350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015962-0FAF-469B-9CD7-CA53F1F18B29}"/>
              </a:ext>
            </a:extLst>
          </p:cNvPr>
          <p:cNvSpPr txBox="1"/>
          <p:nvPr/>
        </p:nvSpPr>
        <p:spPr>
          <a:xfrm>
            <a:off x="156455" y="1691008"/>
            <a:ext cx="1940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Deployment Latency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5BFF3E8-A4C7-4AAF-845F-715E64B041FB}"/>
              </a:ext>
            </a:extLst>
          </p:cNvPr>
          <p:cNvSpPr/>
          <p:nvPr/>
        </p:nvSpPr>
        <p:spPr>
          <a:xfrm>
            <a:off x="2295304" y="1676634"/>
            <a:ext cx="280294" cy="920898"/>
          </a:xfrm>
          <a:prstGeom prst="leftBrace">
            <a:avLst>
              <a:gd name="adj1" fmla="val 8333"/>
              <a:gd name="adj2" fmla="val 4532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2F842B9-A64D-43A6-9A12-67AD50FEC0AF}"/>
              </a:ext>
            </a:extLst>
          </p:cNvPr>
          <p:cNvSpPr/>
          <p:nvPr/>
        </p:nvSpPr>
        <p:spPr>
          <a:xfrm>
            <a:off x="2809380" y="1661413"/>
            <a:ext cx="2509671" cy="592897"/>
          </a:xfrm>
          <a:prstGeom prst="rightArrow">
            <a:avLst/>
          </a:prstGeom>
          <a:solidFill>
            <a:srgbClr val="A9D18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Weeks, Months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053DC-43C0-4864-9CA7-2391338746D4}"/>
              </a:ext>
            </a:extLst>
          </p:cNvPr>
          <p:cNvGrpSpPr/>
          <p:nvPr/>
        </p:nvGrpSpPr>
        <p:grpSpPr>
          <a:xfrm>
            <a:off x="2635347" y="2258338"/>
            <a:ext cx="2933422" cy="369332"/>
            <a:chOff x="2635347" y="1708847"/>
            <a:chExt cx="2933422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AC467A-4921-439A-ABC8-BC59082F783C}"/>
                </a:ext>
              </a:extLst>
            </p:cNvPr>
            <p:cNvSpPr txBox="1"/>
            <p:nvPr/>
          </p:nvSpPr>
          <p:spPr>
            <a:xfrm>
              <a:off x="2635347" y="1708847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Dev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A09042-067D-4A00-BC1B-A44D367ADD14}"/>
                </a:ext>
              </a:extLst>
            </p:cNvPr>
            <p:cNvSpPr txBox="1"/>
            <p:nvPr/>
          </p:nvSpPr>
          <p:spPr>
            <a:xfrm>
              <a:off x="4770523" y="1708847"/>
              <a:ext cx="79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Prod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C2C4580-4987-4A72-8EA0-2A2FD9978BAF}"/>
              </a:ext>
            </a:extLst>
          </p:cNvPr>
          <p:cNvSpPr/>
          <p:nvPr/>
        </p:nvSpPr>
        <p:spPr>
          <a:xfrm>
            <a:off x="5685183" y="2852535"/>
            <a:ext cx="651013" cy="704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F253A3F-A36F-40B1-AAE7-744AABE99C31}"/>
              </a:ext>
            </a:extLst>
          </p:cNvPr>
          <p:cNvSpPr txBox="1">
            <a:spLocks/>
          </p:cNvSpPr>
          <p:nvPr/>
        </p:nvSpPr>
        <p:spPr>
          <a:xfrm>
            <a:off x="6397129" y="1381310"/>
            <a:ext cx="4767356" cy="42775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 b="1" dirty="0">
                <a:latin typeface="+mn-lt"/>
              </a:rPr>
              <a:t>Challenges: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Slow to add new features, rapidly address consumer requests, changing data sets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Errors in dashboards, reports, and data pipelines - lack of trust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Lacking pipeline visibility on premise, multi-cloud,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Team morale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pic>
        <p:nvPicPr>
          <p:cNvPr id="1026" name="Picture 2" descr="Image result for amc pacer">
            <a:extLst>
              <a:ext uri="{FF2B5EF4-FFF2-40B4-BE49-F238E27FC236}">
                <a16:creationId xmlns:a16="http://schemas.microsoft.com/office/drawing/2014/main" id="{7AD8B238-C456-4DD2-9941-F756E2C79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54" y="5652738"/>
            <a:ext cx="1597688" cy="8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60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15D9-A49E-4E8A-9188-555347C6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7" y="365124"/>
            <a:ext cx="9006080" cy="1097280"/>
          </a:xfrm>
        </p:spPr>
        <p:txBody>
          <a:bodyPr/>
          <a:lstStyle/>
          <a:p>
            <a:r>
              <a:rPr lang="en-US" dirty="0"/>
              <a:t>Data Analytics Today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1AD189-8E74-4089-B34A-348AE8AB7531}"/>
              </a:ext>
            </a:extLst>
          </p:cNvPr>
          <p:cNvGrpSpPr/>
          <p:nvPr/>
        </p:nvGrpSpPr>
        <p:grpSpPr>
          <a:xfrm>
            <a:off x="727741" y="1302707"/>
            <a:ext cx="6347055" cy="5593821"/>
            <a:chOff x="799689" y="1163500"/>
            <a:chExt cx="4760291" cy="41953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B6B1ED-EB4D-4997-B2AF-866FF10835EC}"/>
                </a:ext>
              </a:extLst>
            </p:cNvPr>
            <p:cNvSpPr/>
            <p:nvPr/>
          </p:nvSpPr>
          <p:spPr>
            <a:xfrm rot="3000344">
              <a:off x="702937" y="4149981"/>
              <a:ext cx="1111265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/>
              <a:r>
                <a:rPr lang="en-US" b="1" cap="all" dirty="0">
                  <a:solidFill>
                    <a:srgbClr val="68686A"/>
                  </a:solidFill>
                  <a:latin typeface="Arial"/>
                  <a:cs typeface="Arial"/>
                  <a:sym typeface="Arial"/>
                </a:rPr>
                <a:t>Cycle</a:t>
              </a:r>
            </a:p>
            <a:p>
              <a:pPr algn="ctr" defTabSz="914377"/>
              <a:r>
                <a:rPr lang="en-US" b="1" cap="all" dirty="0">
                  <a:solidFill>
                    <a:srgbClr val="68686A"/>
                  </a:solidFill>
                  <a:latin typeface="Arial"/>
                  <a:cs typeface="Arial"/>
                  <a:sym typeface="Arial"/>
                </a:rPr>
                <a:t>Time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F21E91-743A-49B0-886D-095B1AEF1EBD}"/>
                </a:ext>
              </a:extLst>
            </p:cNvPr>
            <p:cNvSpPr/>
            <p:nvPr/>
          </p:nvSpPr>
          <p:spPr>
            <a:xfrm rot="3079720">
              <a:off x="1823576" y="4121848"/>
              <a:ext cx="1443285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/>
              <a:r>
                <a:rPr lang="en-US" b="1" cap="all" dirty="0">
                  <a:solidFill>
                    <a:srgbClr val="68686A"/>
                  </a:solidFill>
                  <a:latin typeface="Arial"/>
                  <a:cs typeface="Arial"/>
                  <a:sym typeface="Arial"/>
                </a:rPr>
                <a:t>ERROR Free DAYS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4E5C6C-3830-4957-9E72-C9A1F6D73CE5}"/>
                </a:ext>
              </a:extLst>
            </p:cNvPr>
            <p:cNvSpPr/>
            <p:nvPr/>
          </p:nvSpPr>
          <p:spPr>
            <a:xfrm rot="3034935">
              <a:off x="3067050" y="4143516"/>
              <a:ext cx="1945953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/>
              <a:r>
                <a:rPr lang="en-US" b="1" cap="all" dirty="0">
                  <a:solidFill>
                    <a:srgbClr val="68686A"/>
                  </a:solidFill>
                  <a:latin typeface="Arial"/>
                  <a:cs typeface="Arial"/>
                  <a:sym typeface="Arial"/>
                </a:rPr>
                <a:t>Team (s)</a:t>
              </a:r>
            </a:p>
            <a:p>
              <a:pPr algn="ctr" defTabSz="914377"/>
              <a:r>
                <a:rPr lang="en-US" b="1" cap="all" dirty="0">
                  <a:solidFill>
                    <a:srgbClr val="68686A"/>
                  </a:solidFill>
                  <a:latin typeface="Arial"/>
                  <a:cs typeface="Arial"/>
                  <a:sym typeface="Arial"/>
                </a:rPr>
                <a:t>Collaboration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A5FF9D-B498-4439-A525-C7678E8927C2}"/>
                </a:ext>
              </a:extLst>
            </p:cNvPr>
            <p:cNvSpPr/>
            <p:nvPr/>
          </p:nvSpPr>
          <p:spPr>
            <a:xfrm rot="2941139">
              <a:off x="4552116" y="4162898"/>
              <a:ext cx="1530980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/>
              <a:r>
                <a:rPr lang="en-US" b="1" cap="all" dirty="0">
                  <a:solidFill>
                    <a:srgbClr val="68686A"/>
                  </a:solidFill>
                  <a:latin typeface="Arial"/>
                  <a:cs typeface="Arial"/>
                  <a:sym typeface="Arial"/>
                </a:rPr>
                <a:t>Process Measurement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AAF00B-0C44-4439-B289-0060666F2B2F}"/>
                </a:ext>
              </a:extLst>
            </p:cNvPr>
            <p:cNvGrpSpPr/>
            <p:nvPr/>
          </p:nvGrpSpPr>
          <p:grpSpPr>
            <a:xfrm>
              <a:off x="1088969" y="1163500"/>
              <a:ext cx="158621" cy="2743200"/>
              <a:chOff x="2472612" y="1443758"/>
              <a:chExt cx="211494" cy="365760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2BD92C3-4280-4A6A-A3E6-AD05B39660A5}"/>
                  </a:ext>
                </a:extLst>
              </p:cNvPr>
              <p:cNvSpPr/>
              <p:nvPr/>
            </p:nvSpPr>
            <p:spPr>
              <a:xfrm>
                <a:off x="2472612" y="1443758"/>
                <a:ext cx="211494" cy="36576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0C3980B-C9DA-451C-B074-6A03963D97D4}"/>
                  </a:ext>
                </a:extLst>
              </p:cNvPr>
              <p:cNvSpPr/>
              <p:nvPr/>
            </p:nvSpPr>
            <p:spPr>
              <a:xfrm>
                <a:off x="2472612" y="1443758"/>
                <a:ext cx="98751" cy="3654775"/>
              </a:xfrm>
              <a:custGeom>
                <a:avLst/>
                <a:gdLst>
                  <a:gd name="connsiteX0" fmla="*/ 98751 w 98751"/>
                  <a:gd name="connsiteY0" fmla="*/ 0 h 3654775"/>
                  <a:gd name="connsiteX1" fmla="*/ 98751 w 98751"/>
                  <a:gd name="connsiteY1" fmla="*/ 3654775 h 3654775"/>
                  <a:gd name="connsiteX2" fmla="*/ 64586 w 98751"/>
                  <a:gd name="connsiteY2" fmla="*/ 3647877 h 3654775"/>
                  <a:gd name="connsiteX3" fmla="*/ 0 w 98751"/>
                  <a:gd name="connsiteY3" fmla="*/ 3550440 h 3654775"/>
                  <a:gd name="connsiteX4" fmla="*/ 0 w 98751"/>
                  <a:gd name="connsiteY4" fmla="*/ 104334 h 3654775"/>
                  <a:gd name="connsiteX5" fmla="*/ 64586 w 98751"/>
                  <a:gd name="connsiteY5" fmla="*/ 6897 h 365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51" h="3654775">
                    <a:moveTo>
                      <a:pt x="98751" y="0"/>
                    </a:moveTo>
                    <a:lnTo>
                      <a:pt x="98751" y="3654775"/>
                    </a:lnTo>
                    <a:lnTo>
                      <a:pt x="64586" y="3647877"/>
                    </a:lnTo>
                    <a:cubicBezTo>
                      <a:pt x="26632" y="3631824"/>
                      <a:pt x="0" y="3594242"/>
                      <a:pt x="0" y="3550440"/>
                    </a:cubicBezTo>
                    <a:lnTo>
                      <a:pt x="0" y="104334"/>
                    </a:lnTo>
                    <a:cubicBezTo>
                      <a:pt x="0" y="60533"/>
                      <a:pt x="26632" y="22951"/>
                      <a:pt x="64586" y="6897"/>
                    </a:cubicBez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121C350-5DE6-4A4E-A314-332DED165CEA}"/>
                </a:ext>
              </a:extLst>
            </p:cNvPr>
            <p:cNvGrpSpPr/>
            <p:nvPr/>
          </p:nvGrpSpPr>
          <p:grpSpPr>
            <a:xfrm>
              <a:off x="2408085" y="1163500"/>
              <a:ext cx="158621" cy="2743200"/>
              <a:chOff x="4231433" y="1443758"/>
              <a:chExt cx="211494" cy="365760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77F6900-A957-44FC-AC0E-9AB0F8EA82F0}"/>
                  </a:ext>
                </a:extLst>
              </p:cNvPr>
              <p:cNvSpPr/>
              <p:nvPr/>
            </p:nvSpPr>
            <p:spPr>
              <a:xfrm>
                <a:off x="4231433" y="1443758"/>
                <a:ext cx="211494" cy="36576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02FA0C1-678F-4195-A215-32D21E227756}"/>
                  </a:ext>
                </a:extLst>
              </p:cNvPr>
              <p:cNvSpPr/>
              <p:nvPr/>
            </p:nvSpPr>
            <p:spPr>
              <a:xfrm>
                <a:off x="4231433" y="1443758"/>
                <a:ext cx="98751" cy="3654775"/>
              </a:xfrm>
              <a:custGeom>
                <a:avLst/>
                <a:gdLst>
                  <a:gd name="connsiteX0" fmla="*/ 98751 w 98751"/>
                  <a:gd name="connsiteY0" fmla="*/ 0 h 3654775"/>
                  <a:gd name="connsiteX1" fmla="*/ 98751 w 98751"/>
                  <a:gd name="connsiteY1" fmla="*/ 3654775 h 3654775"/>
                  <a:gd name="connsiteX2" fmla="*/ 64586 w 98751"/>
                  <a:gd name="connsiteY2" fmla="*/ 3647877 h 3654775"/>
                  <a:gd name="connsiteX3" fmla="*/ 0 w 98751"/>
                  <a:gd name="connsiteY3" fmla="*/ 3550440 h 3654775"/>
                  <a:gd name="connsiteX4" fmla="*/ 0 w 98751"/>
                  <a:gd name="connsiteY4" fmla="*/ 104334 h 3654775"/>
                  <a:gd name="connsiteX5" fmla="*/ 64586 w 98751"/>
                  <a:gd name="connsiteY5" fmla="*/ 6897 h 365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51" h="3654775">
                    <a:moveTo>
                      <a:pt x="98751" y="0"/>
                    </a:moveTo>
                    <a:lnTo>
                      <a:pt x="98751" y="3654775"/>
                    </a:lnTo>
                    <a:lnTo>
                      <a:pt x="64586" y="3647877"/>
                    </a:lnTo>
                    <a:cubicBezTo>
                      <a:pt x="26632" y="3631824"/>
                      <a:pt x="0" y="3594242"/>
                      <a:pt x="0" y="3550440"/>
                    </a:cubicBezTo>
                    <a:lnTo>
                      <a:pt x="0" y="104334"/>
                    </a:lnTo>
                    <a:cubicBezTo>
                      <a:pt x="0" y="60533"/>
                      <a:pt x="26632" y="22951"/>
                      <a:pt x="64586" y="6897"/>
                    </a:cubicBez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A51C55-57BD-43FB-AC7B-E1BB63B844D5}"/>
                </a:ext>
              </a:extLst>
            </p:cNvPr>
            <p:cNvGrpSpPr/>
            <p:nvPr/>
          </p:nvGrpSpPr>
          <p:grpSpPr>
            <a:xfrm>
              <a:off x="3727201" y="1163500"/>
              <a:ext cx="158621" cy="2743200"/>
              <a:chOff x="5990254" y="1443758"/>
              <a:chExt cx="211494" cy="36576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722F67D-E101-462B-BF3E-E31E35678687}"/>
                  </a:ext>
                </a:extLst>
              </p:cNvPr>
              <p:cNvSpPr/>
              <p:nvPr/>
            </p:nvSpPr>
            <p:spPr>
              <a:xfrm>
                <a:off x="5990254" y="1443758"/>
                <a:ext cx="211494" cy="36576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4CE99C1-82E0-4CD5-847D-7990EFCD385F}"/>
                  </a:ext>
                </a:extLst>
              </p:cNvPr>
              <p:cNvSpPr/>
              <p:nvPr/>
            </p:nvSpPr>
            <p:spPr>
              <a:xfrm>
                <a:off x="5990254" y="1443758"/>
                <a:ext cx="98751" cy="3654775"/>
              </a:xfrm>
              <a:custGeom>
                <a:avLst/>
                <a:gdLst>
                  <a:gd name="connsiteX0" fmla="*/ 98751 w 98751"/>
                  <a:gd name="connsiteY0" fmla="*/ 0 h 3654775"/>
                  <a:gd name="connsiteX1" fmla="*/ 98751 w 98751"/>
                  <a:gd name="connsiteY1" fmla="*/ 3654775 h 3654775"/>
                  <a:gd name="connsiteX2" fmla="*/ 64586 w 98751"/>
                  <a:gd name="connsiteY2" fmla="*/ 3647877 h 3654775"/>
                  <a:gd name="connsiteX3" fmla="*/ 0 w 98751"/>
                  <a:gd name="connsiteY3" fmla="*/ 3550440 h 3654775"/>
                  <a:gd name="connsiteX4" fmla="*/ 0 w 98751"/>
                  <a:gd name="connsiteY4" fmla="*/ 104334 h 3654775"/>
                  <a:gd name="connsiteX5" fmla="*/ 64586 w 98751"/>
                  <a:gd name="connsiteY5" fmla="*/ 6897 h 365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51" h="3654775">
                    <a:moveTo>
                      <a:pt x="98751" y="0"/>
                    </a:moveTo>
                    <a:lnTo>
                      <a:pt x="98751" y="3654775"/>
                    </a:lnTo>
                    <a:lnTo>
                      <a:pt x="64586" y="3647877"/>
                    </a:lnTo>
                    <a:cubicBezTo>
                      <a:pt x="26632" y="3631824"/>
                      <a:pt x="0" y="3594242"/>
                      <a:pt x="0" y="3550440"/>
                    </a:cubicBezTo>
                    <a:lnTo>
                      <a:pt x="0" y="104334"/>
                    </a:lnTo>
                    <a:cubicBezTo>
                      <a:pt x="0" y="60533"/>
                      <a:pt x="26632" y="22951"/>
                      <a:pt x="64586" y="6897"/>
                    </a:cubicBez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15EA993-7BDD-4F49-A874-224D9F6D555B}"/>
                </a:ext>
              </a:extLst>
            </p:cNvPr>
            <p:cNvGrpSpPr/>
            <p:nvPr/>
          </p:nvGrpSpPr>
          <p:grpSpPr>
            <a:xfrm>
              <a:off x="5046316" y="1163500"/>
              <a:ext cx="158621" cy="2743200"/>
              <a:chOff x="7749075" y="1443758"/>
              <a:chExt cx="211494" cy="365760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5E0C8E3-3D20-46B9-9ABF-EFB7216A434D}"/>
                  </a:ext>
                </a:extLst>
              </p:cNvPr>
              <p:cNvSpPr/>
              <p:nvPr/>
            </p:nvSpPr>
            <p:spPr>
              <a:xfrm>
                <a:off x="7749075" y="1443758"/>
                <a:ext cx="211494" cy="36576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7A8D31-63F0-41FF-AD60-B2B937053E03}"/>
                  </a:ext>
                </a:extLst>
              </p:cNvPr>
              <p:cNvSpPr/>
              <p:nvPr/>
            </p:nvSpPr>
            <p:spPr>
              <a:xfrm>
                <a:off x="7749075" y="1443758"/>
                <a:ext cx="98751" cy="3654775"/>
              </a:xfrm>
              <a:custGeom>
                <a:avLst/>
                <a:gdLst>
                  <a:gd name="connsiteX0" fmla="*/ 98751 w 98751"/>
                  <a:gd name="connsiteY0" fmla="*/ 0 h 3654775"/>
                  <a:gd name="connsiteX1" fmla="*/ 98751 w 98751"/>
                  <a:gd name="connsiteY1" fmla="*/ 3654775 h 3654775"/>
                  <a:gd name="connsiteX2" fmla="*/ 64586 w 98751"/>
                  <a:gd name="connsiteY2" fmla="*/ 3647877 h 3654775"/>
                  <a:gd name="connsiteX3" fmla="*/ 0 w 98751"/>
                  <a:gd name="connsiteY3" fmla="*/ 3550440 h 3654775"/>
                  <a:gd name="connsiteX4" fmla="*/ 0 w 98751"/>
                  <a:gd name="connsiteY4" fmla="*/ 104334 h 3654775"/>
                  <a:gd name="connsiteX5" fmla="*/ 64586 w 98751"/>
                  <a:gd name="connsiteY5" fmla="*/ 6897 h 365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751" h="3654775">
                    <a:moveTo>
                      <a:pt x="98751" y="0"/>
                    </a:moveTo>
                    <a:lnTo>
                      <a:pt x="98751" y="3654775"/>
                    </a:lnTo>
                    <a:lnTo>
                      <a:pt x="64586" y="3647877"/>
                    </a:lnTo>
                    <a:cubicBezTo>
                      <a:pt x="26632" y="3631824"/>
                      <a:pt x="0" y="3594242"/>
                      <a:pt x="0" y="3550440"/>
                    </a:cubicBezTo>
                    <a:lnTo>
                      <a:pt x="0" y="104334"/>
                    </a:lnTo>
                    <a:cubicBezTo>
                      <a:pt x="0" y="60533"/>
                      <a:pt x="26632" y="22951"/>
                      <a:pt x="64586" y="6897"/>
                    </a:cubicBez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0202773-E719-4148-9294-46623B2FB0F1}"/>
                </a:ext>
              </a:extLst>
            </p:cNvPr>
            <p:cNvGrpSpPr/>
            <p:nvPr/>
          </p:nvGrpSpPr>
          <p:grpSpPr>
            <a:xfrm>
              <a:off x="799689" y="2717966"/>
              <a:ext cx="676469" cy="699579"/>
              <a:chOff x="830045" y="1584578"/>
              <a:chExt cx="676469" cy="69957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D654DB1-48DD-432B-BCDE-70A0071EF8B3}"/>
                  </a:ext>
                </a:extLst>
              </p:cNvPr>
              <p:cNvSpPr/>
              <p:nvPr/>
            </p:nvSpPr>
            <p:spPr>
              <a:xfrm>
                <a:off x="830045" y="1588042"/>
                <a:ext cx="676469" cy="676469"/>
              </a:xfrm>
              <a:prstGeom prst="ellipse">
                <a:avLst/>
              </a:prstGeom>
              <a:solidFill>
                <a:srgbClr val="70AD47"/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377"/>
                <a:endParaRPr lang="en-US" sz="2000" b="1" cap="all" dirty="0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  <p:pic>
            <p:nvPicPr>
              <p:cNvPr id="33" name="Graphic 32" descr="Continuous Improvement">
                <a:extLst>
                  <a:ext uri="{FF2B5EF4-FFF2-40B4-BE49-F238E27FC236}">
                    <a16:creationId xmlns:a16="http://schemas.microsoft.com/office/drawing/2014/main" id="{C8236C79-64EB-42A8-88EB-A75EEA507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4788" y="1584578"/>
                <a:ext cx="616722" cy="69957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8F39ED3-6C35-4282-B4C0-6485FAA02B5A}"/>
                </a:ext>
              </a:extLst>
            </p:cNvPr>
            <p:cNvGrpSpPr/>
            <p:nvPr/>
          </p:nvGrpSpPr>
          <p:grpSpPr>
            <a:xfrm>
              <a:off x="2149162" y="2930632"/>
              <a:ext cx="676469" cy="676469"/>
              <a:chOff x="2149162" y="2930632"/>
              <a:chExt cx="676469" cy="6764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A031480-1C24-4B65-A8FB-ECBEE7E80938}"/>
                  </a:ext>
                </a:extLst>
              </p:cNvPr>
              <p:cNvSpPr/>
              <p:nvPr/>
            </p:nvSpPr>
            <p:spPr>
              <a:xfrm>
                <a:off x="2149162" y="2930632"/>
                <a:ext cx="676469" cy="67646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377"/>
                <a:endParaRPr lang="en-US" sz="2000" b="1" cap="all" dirty="0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  <p:pic>
            <p:nvPicPr>
              <p:cNvPr id="35" name="Graphic 34" descr="Crash">
                <a:extLst>
                  <a:ext uri="{FF2B5EF4-FFF2-40B4-BE49-F238E27FC236}">
                    <a16:creationId xmlns:a16="http://schemas.microsoft.com/office/drawing/2014/main" id="{6BD8D883-2AC1-498C-814F-57DEE1DA7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80606" y="3014889"/>
                <a:ext cx="440106" cy="440106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418DDE5-D95A-4FF5-BC53-BC005D2504AA}"/>
                </a:ext>
              </a:extLst>
            </p:cNvPr>
            <p:cNvGrpSpPr/>
            <p:nvPr/>
          </p:nvGrpSpPr>
          <p:grpSpPr>
            <a:xfrm>
              <a:off x="3468276" y="2869761"/>
              <a:ext cx="676469" cy="676469"/>
              <a:chOff x="3468277" y="1325152"/>
              <a:chExt cx="676469" cy="67646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B842C57-2EB6-4AF4-93F8-42C8DD59D2C7}"/>
                  </a:ext>
                </a:extLst>
              </p:cNvPr>
              <p:cNvSpPr/>
              <p:nvPr/>
            </p:nvSpPr>
            <p:spPr>
              <a:xfrm>
                <a:off x="3468277" y="1325152"/>
                <a:ext cx="676469" cy="676469"/>
              </a:xfrm>
              <a:prstGeom prst="ellipse">
                <a:avLst/>
              </a:prstGeom>
              <a:solidFill>
                <a:srgbClr val="A5A5A5"/>
              </a:solidFill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377"/>
                <a:endParaRPr lang="en-US" sz="2000" b="1" cap="all" dirty="0">
                  <a:solidFill>
                    <a:srgbClr val="FFFFFF"/>
                  </a:solidFill>
                  <a:latin typeface="Arial" panose="020B0604020202020204"/>
                  <a:sym typeface="Arial"/>
                </a:endParaRPr>
              </a:p>
            </p:txBody>
          </p:sp>
          <p:pic>
            <p:nvPicPr>
              <p:cNvPr id="36" name="Graphic 35" descr="Cycle with people">
                <a:extLst>
                  <a:ext uri="{FF2B5EF4-FFF2-40B4-BE49-F238E27FC236}">
                    <a16:creationId xmlns:a16="http://schemas.microsoft.com/office/drawing/2014/main" id="{C1032AE2-CF7A-4536-853A-B2AB32130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19370" y="1354446"/>
                <a:ext cx="584775" cy="584775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A50BB6-57F2-41D8-B059-AA3795504562}"/>
                </a:ext>
              </a:extLst>
            </p:cNvPr>
            <p:cNvGrpSpPr/>
            <p:nvPr/>
          </p:nvGrpSpPr>
          <p:grpSpPr>
            <a:xfrm>
              <a:off x="4791513" y="3124214"/>
              <a:ext cx="676469" cy="676469"/>
              <a:chOff x="4787393" y="2196865"/>
              <a:chExt cx="676469" cy="67646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7AF12D-F222-4F4F-AEA7-4F0068DA8C23}"/>
                  </a:ext>
                </a:extLst>
              </p:cNvPr>
              <p:cNvSpPr/>
              <p:nvPr/>
            </p:nvSpPr>
            <p:spPr>
              <a:xfrm>
                <a:off x="4787393" y="2196865"/>
                <a:ext cx="676469" cy="676469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377"/>
                <a:endParaRPr lang="en-US" sz="2000" b="1" cap="all" dirty="0">
                  <a:solidFill>
                    <a:srgbClr val="68686A">
                      <a:lumMod val="85000"/>
                      <a:lumOff val="15000"/>
                    </a:srgbClr>
                  </a:solidFill>
                  <a:latin typeface="Arial" panose="020B0604020202020204"/>
                  <a:sym typeface="Arial"/>
                </a:endParaRPr>
              </a:p>
            </p:txBody>
          </p:sp>
          <p:pic>
            <p:nvPicPr>
              <p:cNvPr id="38" name="Graphic 37" descr="Bar graph with upward trend">
                <a:extLst>
                  <a:ext uri="{FF2B5EF4-FFF2-40B4-BE49-F238E27FC236}">
                    <a16:creationId xmlns:a16="http://schemas.microsoft.com/office/drawing/2014/main" id="{4B0106C6-D3F6-4268-9C6C-076FD381F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66463" y="2284157"/>
                <a:ext cx="507831" cy="507831"/>
              </a:xfrm>
              <a:prstGeom prst="rect">
                <a:avLst/>
              </a:prstGeom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6276F4B-AC1B-4154-A634-F1196E7C387A}"/>
              </a:ext>
            </a:extLst>
          </p:cNvPr>
          <p:cNvGrpSpPr/>
          <p:nvPr/>
        </p:nvGrpSpPr>
        <p:grpSpPr>
          <a:xfrm>
            <a:off x="7620106" y="3003277"/>
            <a:ext cx="4362021" cy="1331623"/>
            <a:chOff x="4648280" y="2330726"/>
            <a:chExt cx="6761745" cy="195168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79821A5-1FD1-48D9-A2F7-84BA55D67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9733" y="2330726"/>
              <a:ext cx="1940292" cy="186842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E928955-1339-420C-B4D3-7FF77F1DC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48280" y="2867942"/>
              <a:ext cx="6443710" cy="1414473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8D51E61D-4BDE-4C8B-A3F4-FBF90E7A71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105" y="1946365"/>
            <a:ext cx="4156856" cy="83533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8048CC07-6F62-4BC1-AD08-D63D3F0CEC30}"/>
              </a:ext>
            </a:extLst>
          </p:cNvPr>
          <p:cNvSpPr/>
          <p:nvPr/>
        </p:nvSpPr>
        <p:spPr>
          <a:xfrm>
            <a:off x="8246400" y="3529628"/>
            <a:ext cx="1574400" cy="193504"/>
          </a:xfrm>
          <a:prstGeom prst="rect">
            <a:avLst/>
          </a:prstGeom>
          <a:solidFill>
            <a:srgbClr val="3D3B3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933" kern="0" dirty="0">
                <a:solidFill>
                  <a:srgbClr val="FFFFFF"/>
                </a:solidFill>
                <a:latin typeface="Arial" panose="020B0604020202020204"/>
                <a:sym typeface="Arial"/>
              </a:rPr>
              <a:t>Eckerson Survey (2019)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F9EC49-546C-4D5E-AA10-A0EE2EE292E9}"/>
              </a:ext>
            </a:extLst>
          </p:cNvPr>
          <p:cNvSpPr/>
          <p:nvPr/>
        </p:nvSpPr>
        <p:spPr>
          <a:xfrm>
            <a:off x="8035987" y="2019283"/>
            <a:ext cx="1574400" cy="193504"/>
          </a:xfrm>
          <a:prstGeom prst="rect">
            <a:avLst/>
          </a:prstGeom>
          <a:solidFill>
            <a:srgbClr val="3D3B3C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933" kern="0" dirty="0">
                <a:solidFill>
                  <a:srgbClr val="FFFFFF"/>
                </a:solidFill>
                <a:latin typeface="Arial" panose="020B0604020202020204"/>
                <a:sym typeface="Arial"/>
              </a:rPr>
              <a:t>Eckerson Survey (2019)</a:t>
            </a:r>
          </a:p>
        </p:txBody>
      </p:sp>
    </p:spTree>
    <p:extLst>
      <p:ext uri="{BB962C8B-B14F-4D97-AF65-F5344CB8AC3E}">
        <p14:creationId xmlns:p14="http://schemas.microsoft.com/office/powerpoint/2010/main" val="295847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AAC1101-F3DF-42F8-8798-BAA2C785C1CB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478A3D1-2B13-4684-BF1E-A3B21B25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2D7A7-AC0A-4749-B59E-4960DB048794}"/>
              </a:ext>
            </a:extLst>
          </p:cNvPr>
          <p:cNvSpPr/>
          <p:nvPr/>
        </p:nvSpPr>
        <p:spPr>
          <a:xfrm>
            <a:off x="6096000" y="2090058"/>
            <a:ext cx="5143500" cy="1828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29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55F3D-1911-4ECB-A179-878C49A4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Data teams took a different door …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5D8F0-3D08-4D7B-AF58-7458159A81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2313" y="2455764"/>
            <a:ext cx="5601371" cy="380814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talk like you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look like you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early in their career they took the data analytics door, not the software door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And have people and process problems that you can uniquely help!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Image result for door one door two">
            <a:extLst>
              <a:ext uri="{FF2B5EF4-FFF2-40B4-BE49-F238E27FC236}">
                <a16:creationId xmlns:a16="http://schemas.microsoft.com/office/drawing/2014/main" id="{3119BED4-E656-46AF-8675-F72596C38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984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K Colors 1">
      <a:dk1>
        <a:srgbClr val="68686A"/>
      </a:dk1>
      <a:lt1>
        <a:srgbClr val="FFFFFF"/>
      </a:lt1>
      <a:dk2>
        <a:srgbClr val="68686A"/>
      </a:dk2>
      <a:lt2>
        <a:srgbClr val="FFFFFF"/>
      </a:lt2>
      <a:accent1>
        <a:srgbClr val="009A5D"/>
      </a:accent1>
      <a:accent2>
        <a:srgbClr val="68686A"/>
      </a:accent2>
      <a:accent3>
        <a:srgbClr val="A5A5A5"/>
      </a:accent3>
      <a:accent4>
        <a:srgbClr val="FFC000"/>
      </a:accent4>
      <a:accent5>
        <a:srgbClr val="AA7941"/>
      </a:accent5>
      <a:accent6>
        <a:srgbClr val="70AD47"/>
      </a:accent6>
      <a:hlink>
        <a:srgbClr val="009A5D"/>
      </a:hlink>
      <a:folHlink>
        <a:srgbClr val="009A5D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DK Colors 1">
      <a:dk1>
        <a:srgbClr val="68686A"/>
      </a:dk1>
      <a:lt1>
        <a:srgbClr val="FFFFFF"/>
      </a:lt1>
      <a:dk2>
        <a:srgbClr val="68686A"/>
      </a:dk2>
      <a:lt2>
        <a:srgbClr val="FFFFFF"/>
      </a:lt2>
      <a:accent1>
        <a:srgbClr val="009A5D"/>
      </a:accent1>
      <a:accent2>
        <a:srgbClr val="68686A"/>
      </a:accent2>
      <a:accent3>
        <a:srgbClr val="A5A5A5"/>
      </a:accent3>
      <a:accent4>
        <a:srgbClr val="FFC000"/>
      </a:accent4>
      <a:accent5>
        <a:srgbClr val="AA7941"/>
      </a:accent5>
      <a:accent6>
        <a:srgbClr val="70AD47"/>
      </a:accent6>
      <a:hlink>
        <a:srgbClr val="009A5D"/>
      </a:hlink>
      <a:folHlink>
        <a:srgbClr val="009A5D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DK Colors 1">
      <a:dk1>
        <a:srgbClr val="68686A"/>
      </a:dk1>
      <a:lt1>
        <a:srgbClr val="FFFFFF"/>
      </a:lt1>
      <a:dk2>
        <a:srgbClr val="68686A"/>
      </a:dk2>
      <a:lt2>
        <a:srgbClr val="FFFFFF"/>
      </a:lt2>
      <a:accent1>
        <a:srgbClr val="009A5D"/>
      </a:accent1>
      <a:accent2>
        <a:srgbClr val="68686A"/>
      </a:accent2>
      <a:accent3>
        <a:srgbClr val="A5A5A5"/>
      </a:accent3>
      <a:accent4>
        <a:srgbClr val="FFC000"/>
      </a:accent4>
      <a:accent5>
        <a:srgbClr val="AA7941"/>
      </a:accent5>
      <a:accent6>
        <a:srgbClr val="70AD47"/>
      </a:accent6>
      <a:hlink>
        <a:srgbClr val="009A5D"/>
      </a:hlink>
      <a:folHlink>
        <a:srgbClr val="009A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2332</Words>
  <Application>Microsoft Office PowerPoint</Application>
  <PresentationFormat>Widescreen</PresentationFormat>
  <Paragraphs>479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 Black</vt:lpstr>
      <vt:lpstr>Calibri</vt:lpstr>
      <vt:lpstr>Helvetica</vt:lpstr>
      <vt:lpstr>Helvetica Neue</vt:lpstr>
      <vt:lpstr>Office Theme</vt:lpstr>
      <vt:lpstr>1_Office Theme</vt:lpstr>
      <vt:lpstr>2_Office Theme</vt:lpstr>
      <vt:lpstr> Your Data Nerd Friends Need You! How the world of data analytics, science and engineering is failing and how the principles from Agile, DevOps, and Lean are the way forward.   #DataOps   </vt:lpstr>
      <vt:lpstr>Transactional Systems  (run and built with DevOps principles)</vt:lpstr>
      <vt:lpstr>What is this talk about?</vt:lpstr>
      <vt:lpstr>It’s Big (Data) …  </vt:lpstr>
      <vt:lpstr>With a big problem:   Failure    </vt:lpstr>
      <vt:lpstr>Challenge:  Data Analytics is like the US Auto Industry in the 1970s</vt:lpstr>
      <vt:lpstr>Data Analytics Today</vt:lpstr>
      <vt:lpstr>Agenda</vt:lpstr>
      <vt:lpstr>Data teams took a different door …</vt:lpstr>
      <vt:lpstr>PowerPoint Presentation</vt:lpstr>
      <vt:lpstr>They Use Data From Transactional Systems And Create Analytical Systems </vt:lpstr>
      <vt:lpstr>They work in teams</vt:lpstr>
      <vt:lpstr>With a massive, fragmented toolchain</vt:lpstr>
      <vt:lpstr>They work in teams together</vt:lpstr>
      <vt:lpstr>They work in teams together</vt:lpstr>
      <vt:lpstr>And they source data from internal and external system</vt:lpstr>
      <vt:lpstr>They run a ‘Factory’ of Insight</vt:lpstr>
      <vt:lpstr>And need to deploy quickly from dev to production</vt:lpstr>
      <vt:lpstr>And need to do both simultaneously</vt:lpstr>
      <vt:lpstr>They may work for the same boss</vt:lpstr>
      <vt:lpstr>Or not</vt:lpstr>
      <vt:lpstr>A many to many dev/ops relationship</vt:lpstr>
      <vt:lpstr>A Cornucopia of Collaboration Complexity</vt:lpstr>
      <vt:lpstr>A Cornucopia of Collaboration Complexity</vt:lpstr>
      <vt:lpstr>A Cornucopia of Collaboration Complexity</vt:lpstr>
      <vt:lpstr>A Cornucopia of Collaboration Complexity</vt:lpstr>
      <vt:lpstr>A Cornucopia of Collaboration Complexity</vt:lpstr>
      <vt:lpstr>Conway’s Law and Data Pipelines</vt:lpstr>
      <vt:lpstr>Agenda</vt:lpstr>
      <vt:lpstr>Your Data Nerd Friends Are Suffering </vt:lpstr>
      <vt:lpstr>DataOps is having a moment</vt:lpstr>
      <vt:lpstr>DataOps – Transformative to Data Analytics</vt:lpstr>
      <vt:lpstr>DevOps vs DataOps:  </vt:lpstr>
      <vt:lpstr>DataOps Benefit:  Faster, Better &amp; Happier</vt:lpstr>
      <vt:lpstr>Best IN calss Can Do It All With DataOps</vt:lpstr>
      <vt:lpstr>Agenda</vt:lpstr>
      <vt:lpstr>PowerPoint Presentation</vt:lpstr>
      <vt:lpstr>Ask your data analytic teams impertinent questions</vt:lpstr>
      <vt:lpstr> Learn More About DataOps and DataKitchen </vt:lpstr>
      <vt:lpstr> Accelerate DataOps With DataKitchen Software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2019-10-22T20:00:08Z</dcterms:created>
  <dcterms:modified xsi:type="dcterms:W3CDTF">2020-06-15T15:28:24Z</dcterms:modified>
</cp:coreProperties>
</file>